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8"/>
  </p:notesMasterIdLst>
  <p:sldIdLst>
    <p:sldId id="256" r:id="rId2"/>
    <p:sldId id="257" r:id="rId3"/>
    <p:sldId id="258" r:id="rId4"/>
    <p:sldId id="259" r:id="rId5"/>
    <p:sldId id="260" r:id="rId6"/>
    <p:sldId id="261" r:id="rId7"/>
    <p:sldId id="311" r:id="rId8"/>
    <p:sldId id="262" r:id="rId9"/>
    <p:sldId id="263" r:id="rId10"/>
    <p:sldId id="264" r:id="rId11"/>
    <p:sldId id="265" r:id="rId12"/>
    <p:sldId id="266" r:id="rId13"/>
    <p:sldId id="267" r:id="rId14"/>
    <p:sldId id="268" r:id="rId15"/>
    <p:sldId id="269" r:id="rId16"/>
    <p:sldId id="290" r:id="rId17"/>
  </p:sldIdLst>
  <p:sldSz cx="9144000" cy="5143500" type="screen16x9"/>
  <p:notesSz cx="6858000" cy="9144000"/>
  <p:embeddedFontLst>
    <p:embeddedFont>
      <p:font typeface="Anaheim" panose="020B0604020202020204" charset="0"/>
      <p:regular r:id="rId19"/>
    </p:embeddedFont>
    <p:embeddedFont>
      <p:font typeface="Archivo" panose="020B0604020202020204" charset="0"/>
      <p:regular r:id="rId20"/>
      <p:bold r:id="rId21"/>
      <p:italic r:id="rId22"/>
      <p:boldItalic r:id="rId23"/>
    </p:embeddedFont>
    <p:embeddedFont>
      <p:font typeface="Bebas Neue" panose="020B0606020202050201" pitchFamily="34" charset="0"/>
      <p:regular r:id="rId24"/>
    </p:embeddedFont>
    <p:embeddedFont>
      <p:font typeface="Lato" panose="020F0502020204030203" pitchFamily="34" charset="0"/>
      <p:regular r:id="rId25"/>
      <p:bold r:id="rId26"/>
      <p:italic r:id="rId27"/>
      <p:boldItalic r:id="rId28"/>
    </p:embeddedFont>
    <p:embeddedFont>
      <p:font typeface="Nunito Light" pitchFamily="2" charset="0"/>
      <p:regular r:id="rId29"/>
      <p:italic r:id="rId30"/>
    </p:embeddedFont>
    <p:embeddedFont>
      <p:font typeface="Poppins" panose="000005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C4970B-26C1-440F-83EB-79766A2E0BFF}" v="149" dt="2023-08-09T17:11:06.615"/>
    <p1510:client id="{AC2E8023-4404-4EB9-A3C3-7B15E232BF53}" v="11" dt="2023-08-09T08:24:09.560"/>
  </p1510:revLst>
</p1510:revInfo>
</file>

<file path=ppt/tableStyles.xml><?xml version="1.0" encoding="utf-8"?>
<a:tblStyleLst xmlns:a="http://schemas.openxmlformats.org/drawingml/2006/main" def="{6B3F759A-A7B9-4821-B5FD-5BDA36B93B69}">
  <a:tblStyle styleId="{6B3F759A-A7B9-4821-B5FD-5BDA36B93B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0B4DE77-3CFD-4F01-90B4-A25FB9E0081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9"/>
  </p:normalViewPr>
  <p:slideViewPr>
    <p:cSldViewPr snapToGrid="0">
      <p:cViewPr varScale="1">
        <p:scale>
          <a:sx n="93" d="100"/>
          <a:sy n="93" d="100"/>
        </p:scale>
        <p:origin x="52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microsoft.com/office/2015/10/relationships/revisionInfo" Target="revisionInfo.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
        <p:cNvGrpSpPr/>
        <p:nvPr/>
      </p:nvGrpSpPr>
      <p:grpSpPr>
        <a:xfrm>
          <a:off x="0" y="0"/>
          <a:ext cx="0" cy="0"/>
          <a:chOff x="0" y="0"/>
          <a:chExt cx="0" cy="0"/>
        </a:xfrm>
      </p:grpSpPr>
      <p:sp>
        <p:nvSpPr>
          <p:cNvPr id="1770" name="Google Shape;177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1" name="Google Shape;177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3"/>
        <p:cNvGrpSpPr/>
        <p:nvPr/>
      </p:nvGrpSpPr>
      <p:grpSpPr>
        <a:xfrm>
          <a:off x="0" y="0"/>
          <a:ext cx="0" cy="0"/>
          <a:chOff x="0" y="0"/>
          <a:chExt cx="0" cy="0"/>
        </a:xfrm>
      </p:grpSpPr>
      <p:sp>
        <p:nvSpPr>
          <p:cNvPr id="1854" name="Google Shape;1854;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5" name="Google Shape;1855;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6" name="Google Shape;191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24941816d42_0_35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24941816d42_0_35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941816d42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941816d42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5"/>
        <p:cNvGrpSpPr/>
        <p:nvPr/>
      </p:nvGrpSpPr>
      <p:grpSpPr>
        <a:xfrm>
          <a:off x="0" y="0"/>
          <a:ext cx="0" cy="0"/>
          <a:chOff x="0" y="0"/>
          <a:chExt cx="0" cy="0"/>
        </a:xfrm>
      </p:grpSpPr>
      <p:sp>
        <p:nvSpPr>
          <p:cNvPr id="2306" name="Google Shape;230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7" name="Google Shape;230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4"/>
        <p:cNvGrpSpPr/>
        <p:nvPr/>
      </p:nvGrpSpPr>
      <p:grpSpPr>
        <a:xfrm>
          <a:off x="0" y="0"/>
          <a:ext cx="0" cy="0"/>
          <a:chOff x="0" y="0"/>
          <a:chExt cx="0" cy="0"/>
        </a:xfrm>
      </p:grpSpPr>
      <p:sp>
        <p:nvSpPr>
          <p:cNvPr id="1785" name="Google Shape;178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6" name="Google Shape;178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0"/>
        <p:cNvGrpSpPr/>
        <p:nvPr/>
      </p:nvGrpSpPr>
      <p:grpSpPr>
        <a:xfrm>
          <a:off x="0" y="0"/>
          <a:ext cx="0" cy="0"/>
          <a:chOff x="0" y="0"/>
          <a:chExt cx="0" cy="0"/>
        </a:xfrm>
      </p:grpSpPr>
      <p:sp>
        <p:nvSpPr>
          <p:cNvPr id="1811" name="Google Shape;181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2" name="Google Shape;181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g24941816d42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0" name="Google Shape;1820;g24941816d42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8"/>
        <p:cNvGrpSpPr/>
        <p:nvPr/>
      </p:nvGrpSpPr>
      <p:grpSpPr>
        <a:xfrm>
          <a:off x="0" y="0"/>
          <a:ext cx="0" cy="0"/>
          <a:chOff x="0" y="0"/>
          <a:chExt cx="0" cy="0"/>
        </a:xfrm>
      </p:grpSpPr>
      <p:sp>
        <p:nvSpPr>
          <p:cNvPr id="1819" name="Google Shape;1819;g24941816d42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0" name="Google Shape;1820;g24941816d42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042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4"/>
        <p:cNvGrpSpPr/>
        <p:nvPr/>
      </p:nvGrpSpPr>
      <p:grpSpPr>
        <a:xfrm>
          <a:off x="0" y="0"/>
          <a:ext cx="0" cy="0"/>
          <a:chOff x="0" y="0"/>
          <a:chExt cx="0" cy="0"/>
        </a:xfrm>
      </p:grpSpPr>
      <p:sp>
        <p:nvSpPr>
          <p:cNvPr id="1825" name="Google Shape;1825;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6" name="Google Shape;1826;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1"/>
        <p:cNvGrpSpPr/>
        <p:nvPr/>
      </p:nvGrpSpPr>
      <p:grpSpPr>
        <a:xfrm>
          <a:off x="0" y="0"/>
          <a:ext cx="0" cy="0"/>
          <a:chOff x="0" y="0"/>
          <a:chExt cx="0" cy="0"/>
        </a:xfrm>
      </p:grpSpPr>
      <p:sp>
        <p:nvSpPr>
          <p:cNvPr id="1832" name="Google Shape;183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3" name="Google Shape;183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314900" y="1292550"/>
            <a:ext cx="6514200" cy="1976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575" y="3375150"/>
            <a:ext cx="45288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49137" y="-743595"/>
            <a:ext cx="10642275" cy="6643722"/>
            <a:chOff x="-749137" y="-743595"/>
            <a:chExt cx="10642275" cy="6643722"/>
          </a:xfrm>
        </p:grpSpPr>
        <p:grpSp>
          <p:nvGrpSpPr>
            <p:cNvPr id="12" name="Google Shape;12;p2"/>
            <p:cNvGrpSpPr/>
            <p:nvPr/>
          </p:nvGrpSpPr>
          <p:grpSpPr>
            <a:xfrm>
              <a:off x="-749137" y="-743595"/>
              <a:ext cx="10642275" cy="6643722"/>
              <a:chOff x="-749137" y="-743595"/>
              <a:chExt cx="10642275" cy="6643722"/>
            </a:xfrm>
          </p:grpSpPr>
          <p:cxnSp>
            <p:nvCxnSpPr>
              <p:cNvPr id="13" name="Google Shape;13;p2"/>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4" name="Google Shape;14;p2"/>
              <p:cNvGrpSpPr/>
              <p:nvPr/>
            </p:nvGrpSpPr>
            <p:grpSpPr>
              <a:xfrm>
                <a:off x="-749137" y="-743595"/>
                <a:ext cx="10642275" cy="6643722"/>
                <a:chOff x="-749137" y="-743595"/>
                <a:chExt cx="10642275" cy="6643722"/>
              </a:xfrm>
            </p:grpSpPr>
            <p:cxnSp>
              <p:nvCxnSpPr>
                <p:cNvPr id="15" name="Google Shape;15;p2"/>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6" name="Google Shape;16;p2"/>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7" name="Google Shape;17;p2"/>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8" name="Google Shape;18;p2"/>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9" name="Google Shape;19;p2"/>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20" name="Google Shape;20;p2"/>
                <p:cNvGrpSpPr/>
                <p:nvPr/>
              </p:nvGrpSpPr>
              <p:grpSpPr>
                <a:xfrm>
                  <a:off x="-749137" y="-743595"/>
                  <a:ext cx="1500222" cy="1500222"/>
                  <a:chOff x="3906300" y="1565425"/>
                  <a:chExt cx="1331400" cy="1331400"/>
                </a:xfrm>
              </p:grpSpPr>
              <p:sp>
                <p:nvSpPr>
                  <p:cNvPr id="21" name="Google Shape;21;p2"/>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 name="Google Shape;23;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31" name="Google Shape;31;p2"/>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8392916" y="-743595"/>
                  <a:ext cx="1500222" cy="1500222"/>
                  <a:chOff x="3906300" y="1565425"/>
                  <a:chExt cx="1331400" cy="1331400"/>
                </a:xfrm>
              </p:grpSpPr>
              <p:sp>
                <p:nvSpPr>
                  <p:cNvPr id="33" name="Google Shape;33;p2"/>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37" name="Google Shape;37;p2"/>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38" name="Google Shape;38;p2"/>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42" name="Google Shape;42;p2"/>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43" name="Google Shape;43;p2"/>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a:off x="-749137" y="4399905"/>
                  <a:ext cx="1500222" cy="1500222"/>
                  <a:chOff x="3906300" y="1565425"/>
                  <a:chExt cx="1331400" cy="1331400"/>
                </a:xfrm>
              </p:grpSpPr>
              <p:sp>
                <p:nvSpPr>
                  <p:cNvPr id="45" name="Google Shape;45;p2"/>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8" name="Google Shape;48;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9" name="Google Shape;49;p2"/>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0" name="Google Shape;50;p2"/>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1" name="Google Shape;51;p2"/>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2" name="Google Shape;52;p2"/>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3" name="Google Shape;53;p2"/>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54" name="Google Shape;54;p2"/>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55" name="Google Shape;55;p2"/>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8392916" y="4399905"/>
                  <a:ext cx="1500222" cy="1500222"/>
                  <a:chOff x="3906300" y="1565425"/>
                  <a:chExt cx="1331400" cy="1331400"/>
                </a:xfrm>
              </p:grpSpPr>
              <p:sp>
                <p:nvSpPr>
                  <p:cNvPr id="57" name="Google Shape;57;p2"/>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 name="Google Shape;59;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67" name="Google Shape;67;p2"/>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2"/>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 name="Google Shape;76;p2"/>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101"/>
        <p:cNvGrpSpPr/>
        <p:nvPr/>
      </p:nvGrpSpPr>
      <p:grpSpPr>
        <a:xfrm>
          <a:off x="0" y="0"/>
          <a:ext cx="0" cy="0"/>
          <a:chOff x="0" y="0"/>
          <a:chExt cx="0" cy="0"/>
        </a:xfrm>
      </p:grpSpPr>
      <p:sp>
        <p:nvSpPr>
          <p:cNvPr id="1102" name="Google Shape;110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3" name="Google Shape;1103;p21"/>
          <p:cNvSpPr txBox="1">
            <a:spLocks noGrp="1"/>
          </p:cNvSpPr>
          <p:nvPr>
            <p:ph type="subTitle" idx="1"/>
          </p:nvPr>
        </p:nvSpPr>
        <p:spPr>
          <a:xfrm>
            <a:off x="4923086" y="2691263"/>
            <a:ext cx="2640000" cy="101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4" name="Google Shape;1104;p21"/>
          <p:cNvSpPr txBox="1">
            <a:spLocks noGrp="1"/>
          </p:cNvSpPr>
          <p:nvPr>
            <p:ph type="subTitle" idx="2"/>
          </p:nvPr>
        </p:nvSpPr>
        <p:spPr>
          <a:xfrm>
            <a:off x="1580911" y="2691263"/>
            <a:ext cx="2640000" cy="101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5" name="Google Shape;1105;p21"/>
          <p:cNvSpPr txBox="1">
            <a:spLocks noGrp="1"/>
          </p:cNvSpPr>
          <p:nvPr>
            <p:ph type="subTitle" idx="3"/>
          </p:nvPr>
        </p:nvSpPr>
        <p:spPr>
          <a:xfrm>
            <a:off x="1580911" y="22695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06" name="Google Shape;1106;p21"/>
          <p:cNvSpPr txBox="1">
            <a:spLocks noGrp="1"/>
          </p:cNvSpPr>
          <p:nvPr>
            <p:ph type="subTitle" idx="4"/>
          </p:nvPr>
        </p:nvSpPr>
        <p:spPr>
          <a:xfrm>
            <a:off x="4923089" y="2269525"/>
            <a:ext cx="26400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107" name="Google Shape;1107;p21"/>
          <p:cNvGrpSpPr/>
          <p:nvPr/>
        </p:nvGrpSpPr>
        <p:grpSpPr>
          <a:xfrm>
            <a:off x="-749137" y="-743595"/>
            <a:ext cx="10642353" cy="6643800"/>
            <a:chOff x="-749137" y="-743595"/>
            <a:chExt cx="10642353" cy="6643800"/>
          </a:xfrm>
        </p:grpSpPr>
        <p:sp>
          <p:nvSpPr>
            <p:cNvPr id="1108" name="Google Shape;1108;p21"/>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1"/>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0" name="Google Shape;1110;p21"/>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21"/>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12" name="Google Shape;1112;p21"/>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21"/>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21"/>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15" name="Google Shape;1115;p21"/>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16" name="Google Shape;1116;p21"/>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21"/>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118" name="Google Shape;1118;p21"/>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1"/>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0" name="Google Shape;1120;p21"/>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21"/>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21"/>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21"/>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21"/>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21"/>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21"/>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27" name="Google Shape;1127;p21"/>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128" name="Google Shape;1128;p21"/>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1"/>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0" name="Google Shape;1130;p21"/>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31" name="Google Shape;1131;p21"/>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32" name="Google Shape;1132;p21"/>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33" name="Google Shape;1133;p21"/>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21"/>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21"/>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21"/>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21"/>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138" name="Google Shape;1138;p21"/>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1"/>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0" name="Google Shape;1140;p21"/>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21"/>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21"/>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21"/>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21"/>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45" name="Google Shape;1145;p21"/>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46" name="Google Shape;1146;p21"/>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21"/>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21"/>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149" name="Google Shape;1149;p21"/>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150" name="Google Shape;1150;p21"/>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1"/>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1"/>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1"/>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1"/>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1"/>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156"/>
        <p:cNvGrpSpPr/>
        <p:nvPr/>
      </p:nvGrpSpPr>
      <p:grpSpPr>
        <a:xfrm>
          <a:off x="0" y="0"/>
          <a:ext cx="0" cy="0"/>
          <a:chOff x="0" y="0"/>
          <a:chExt cx="0" cy="0"/>
        </a:xfrm>
      </p:grpSpPr>
      <p:sp>
        <p:nvSpPr>
          <p:cNvPr id="1157" name="Google Shape;1157;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8" name="Google Shape;1158;p22"/>
          <p:cNvSpPr txBox="1">
            <a:spLocks noGrp="1"/>
          </p:cNvSpPr>
          <p:nvPr>
            <p:ph type="subTitle" idx="1"/>
          </p:nvPr>
        </p:nvSpPr>
        <p:spPr>
          <a:xfrm>
            <a:off x="4832078" y="1896225"/>
            <a:ext cx="3254100" cy="194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2"/>
          <p:cNvSpPr txBox="1">
            <a:spLocks noGrp="1"/>
          </p:cNvSpPr>
          <p:nvPr>
            <p:ph type="subTitle" idx="2"/>
          </p:nvPr>
        </p:nvSpPr>
        <p:spPr>
          <a:xfrm>
            <a:off x="1057900" y="1896225"/>
            <a:ext cx="3254100" cy="1940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160" name="Google Shape;1160;p22"/>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grpSp>
        <p:nvGrpSpPr>
          <p:cNvPr id="1161" name="Google Shape;1161;p22"/>
          <p:cNvGrpSpPr/>
          <p:nvPr/>
        </p:nvGrpSpPr>
        <p:grpSpPr>
          <a:xfrm>
            <a:off x="-749137" y="-743595"/>
            <a:ext cx="10642353" cy="6643800"/>
            <a:chOff x="-749137" y="-743595"/>
            <a:chExt cx="10642353" cy="6643800"/>
          </a:xfrm>
        </p:grpSpPr>
        <p:sp>
          <p:nvSpPr>
            <p:cNvPr id="1162" name="Google Shape;1162;p22"/>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2"/>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 name="Google Shape;1164;p22"/>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65" name="Google Shape;1165;p22"/>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66" name="Google Shape;1166;p22"/>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67" name="Google Shape;1167;p22"/>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68" name="Google Shape;1168;p22"/>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69" name="Google Shape;1169;p22"/>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70" name="Google Shape;1170;p22"/>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71" name="Google Shape;1171;p22"/>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172" name="Google Shape;1172;p22"/>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2"/>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4" name="Google Shape;1174;p22"/>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75" name="Google Shape;1175;p22"/>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76" name="Google Shape;1176;p22"/>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77" name="Google Shape;1177;p22"/>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78" name="Google Shape;1178;p22"/>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2"/>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2"/>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2"/>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182" name="Google Shape;1182;p22"/>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2"/>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4" name="Google Shape;1184;p22"/>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2"/>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2"/>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2"/>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2"/>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2"/>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90" name="Google Shape;1190;p22"/>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91" name="Google Shape;1191;p22"/>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192" name="Google Shape;1192;p22"/>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2"/>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 name="Google Shape;1194;p22"/>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95" name="Google Shape;1195;p22"/>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196" name="Google Shape;1196;p22"/>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2"/>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2"/>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199" name="Google Shape;1199;p22"/>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2"/>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2"/>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02" name="Google Shape;1202;p22"/>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203" name="Google Shape;1203;p22"/>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204" name="Google Shape;1204;p22"/>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2"/>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2"/>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2"/>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2"/>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2"/>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10"/>
        <p:cNvGrpSpPr/>
        <p:nvPr/>
      </p:nvGrpSpPr>
      <p:grpSpPr>
        <a:xfrm>
          <a:off x="0" y="0"/>
          <a:ext cx="0" cy="0"/>
          <a:chOff x="0" y="0"/>
          <a:chExt cx="0" cy="0"/>
        </a:xfrm>
      </p:grpSpPr>
      <p:sp>
        <p:nvSpPr>
          <p:cNvPr id="1211" name="Google Shape;121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2" name="Google Shape;1212;p23"/>
          <p:cNvSpPr txBox="1">
            <a:spLocks noGrp="1"/>
          </p:cNvSpPr>
          <p:nvPr>
            <p:ph type="subTitle" idx="1"/>
          </p:nvPr>
        </p:nvSpPr>
        <p:spPr>
          <a:xfrm>
            <a:off x="937625" y="299239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3" name="Google Shape;1213;p23"/>
          <p:cNvSpPr txBox="1">
            <a:spLocks noGrp="1"/>
          </p:cNvSpPr>
          <p:nvPr>
            <p:ph type="subTitle" idx="2"/>
          </p:nvPr>
        </p:nvSpPr>
        <p:spPr>
          <a:xfrm>
            <a:off x="3484347" y="299239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4" name="Google Shape;1214;p23"/>
          <p:cNvSpPr txBox="1">
            <a:spLocks noGrp="1"/>
          </p:cNvSpPr>
          <p:nvPr>
            <p:ph type="subTitle" idx="3"/>
          </p:nvPr>
        </p:nvSpPr>
        <p:spPr>
          <a:xfrm>
            <a:off x="6031075" y="2992399"/>
            <a:ext cx="2175300" cy="101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5" name="Google Shape;1215;p23"/>
          <p:cNvSpPr txBox="1">
            <a:spLocks noGrp="1"/>
          </p:cNvSpPr>
          <p:nvPr>
            <p:ph type="subTitle" idx="4"/>
          </p:nvPr>
        </p:nvSpPr>
        <p:spPr>
          <a:xfrm>
            <a:off x="937625" y="248479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16" name="Google Shape;1216;p23"/>
          <p:cNvSpPr txBox="1">
            <a:spLocks noGrp="1"/>
          </p:cNvSpPr>
          <p:nvPr>
            <p:ph type="subTitle" idx="5"/>
          </p:nvPr>
        </p:nvSpPr>
        <p:spPr>
          <a:xfrm>
            <a:off x="3484350" y="248479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17" name="Google Shape;1217;p23"/>
          <p:cNvSpPr txBox="1">
            <a:spLocks noGrp="1"/>
          </p:cNvSpPr>
          <p:nvPr>
            <p:ph type="subTitle" idx="6"/>
          </p:nvPr>
        </p:nvSpPr>
        <p:spPr>
          <a:xfrm>
            <a:off x="6031075" y="2484790"/>
            <a:ext cx="21753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218" name="Google Shape;1218;p23"/>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19" name="Google Shape;1219;p23"/>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grpSp>
        <p:nvGrpSpPr>
          <p:cNvPr id="1220" name="Google Shape;1220;p23"/>
          <p:cNvGrpSpPr/>
          <p:nvPr/>
        </p:nvGrpSpPr>
        <p:grpSpPr>
          <a:xfrm>
            <a:off x="-749137" y="-743595"/>
            <a:ext cx="10642353" cy="6643800"/>
            <a:chOff x="-749137" y="-743595"/>
            <a:chExt cx="10642353" cy="6643800"/>
          </a:xfrm>
        </p:grpSpPr>
        <p:sp>
          <p:nvSpPr>
            <p:cNvPr id="1221" name="Google Shape;1221;p23"/>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3"/>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 name="Google Shape;1223;p23"/>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24" name="Google Shape;1224;p23"/>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25" name="Google Shape;1225;p23"/>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26" name="Google Shape;1226;p23"/>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27" name="Google Shape;1227;p23"/>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28" name="Google Shape;1228;p23"/>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3"/>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3"/>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231" name="Google Shape;1231;p23"/>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3"/>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3" name="Google Shape;1233;p23"/>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34" name="Google Shape;1234;p23"/>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35" name="Google Shape;1235;p23"/>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36" name="Google Shape;1236;p23"/>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37" name="Google Shape;1237;p23"/>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38" name="Google Shape;1238;p23"/>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39" name="Google Shape;1239;p23"/>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3"/>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241" name="Google Shape;1241;p23"/>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3"/>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3" name="Google Shape;1243;p23"/>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3"/>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3"/>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3"/>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3"/>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3"/>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3"/>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3"/>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251" name="Google Shape;1251;p23"/>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3"/>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3" name="Google Shape;1253;p23"/>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54" name="Google Shape;1254;p23"/>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55" name="Google Shape;1255;p23"/>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3"/>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3"/>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58" name="Google Shape;1258;p23"/>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59" name="Google Shape;1259;p23"/>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3"/>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61" name="Google Shape;1261;p23"/>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262" name="Google Shape;1262;p23"/>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263" name="Google Shape;1263;p23"/>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3"/>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3"/>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3"/>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3"/>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3"/>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69"/>
        <p:cNvGrpSpPr/>
        <p:nvPr/>
      </p:nvGrpSpPr>
      <p:grpSpPr>
        <a:xfrm>
          <a:off x="0" y="0"/>
          <a:ext cx="0" cy="0"/>
          <a:chOff x="0" y="0"/>
          <a:chExt cx="0" cy="0"/>
        </a:xfrm>
      </p:grpSpPr>
      <p:sp>
        <p:nvSpPr>
          <p:cNvPr id="1270" name="Google Shape;1270;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1" name="Google Shape;1271;p24"/>
          <p:cNvSpPr txBox="1">
            <a:spLocks noGrp="1"/>
          </p:cNvSpPr>
          <p:nvPr>
            <p:ph type="subTitle" idx="1"/>
          </p:nvPr>
        </p:nvSpPr>
        <p:spPr>
          <a:xfrm>
            <a:off x="2110300" y="2197992"/>
            <a:ext cx="197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2" name="Google Shape;1272;p24"/>
          <p:cNvSpPr txBox="1">
            <a:spLocks noGrp="1"/>
          </p:cNvSpPr>
          <p:nvPr>
            <p:ph type="subTitle" idx="2"/>
          </p:nvPr>
        </p:nvSpPr>
        <p:spPr>
          <a:xfrm>
            <a:off x="5055491" y="2197992"/>
            <a:ext cx="197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3" name="Google Shape;1273;p24"/>
          <p:cNvSpPr txBox="1">
            <a:spLocks noGrp="1"/>
          </p:cNvSpPr>
          <p:nvPr>
            <p:ph type="subTitle" idx="3"/>
          </p:nvPr>
        </p:nvSpPr>
        <p:spPr>
          <a:xfrm>
            <a:off x="2110300" y="4019175"/>
            <a:ext cx="197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4" name="Google Shape;1274;p24"/>
          <p:cNvSpPr txBox="1">
            <a:spLocks noGrp="1"/>
          </p:cNvSpPr>
          <p:nvPr>
            <p:ph type="subTitle" idx="4"/>
          </p:nvPr>
        </p:nvSpPr>
        <p:spPr>
          <a:xfrm>
            <a:off x="5055491" y="4019175"/>
            <a:ext cx="197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5" name="Google Shape;1275;p24"/>
          <p:cNvSpPr txBox="1">
            <a:spLocks noGrp="1"/>
          </p:cNvSpPr>
          <p:nvPr>
            <p:ph type="subTitle" idx="5"/>
          </p:nvPr>
        </p:nvSpPr>
        <p:spPr>
          <a:xfrm>
            <a:off x="2110311" y="1844792"/>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76" name="Google Shape;1276;p24"/>
          <p:cNvSpPr txBox="1">
            <a:spLocks noGrp="1"/>
          </p:cNvSpPr>
          <p:nvPr>
            <p:ph type="subTitle" idx="6"/>
          </p:nvPr>
        </p:nvSpPr>
        <p:spPr>
          <a:xfrm>
            <a:off x="2110311" y="36660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77" name="Google Shape;1277;p24"/>
          <p:cNvSpPr txBox="1">
            <a:spLocks noGrp="1"/>
          </p:cNvSpPr>
          <p:nvPr>
            <p:ph type="subTitle" idx="7"/>
          </p:nvPr>
        </p:nvSpPr>
        <p:spPr>
          <a:xfrm>
            <a:off x="5055486" y="1844792"/>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78" name="Google Shape;1278;p24"/>
          <p:cNvSpPr txBox="1">
            <a:spLocks noGrp="1"/>
          </p:cNvSpPr>
          <p:nvPr>
            <p:ph type="subTitle" idx="8"/>
          </p:nvPr>
        </p:nvSpPr>
        <p:spPr>
          <a:xfrm>
            <a:off x="5055486" y="3666075"/>
            <a:ext cx="19782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279" name="Google Shape;1279;p24"/>
          <p:cNvGrpSpPr/>
          <p:nvPr/>
        </p:nvGrpSpPr>
        <p:grpSpPr>
          <a:xfrm>
            <a:off x="-749137" y="-743595"/>
            <a:ext cx="10642353" cy="6643800"/>
            <a:chOff x="-749137" y="-743595"/>
            <a:chExt cx="10642353" cy="6643800"/>
          </a:xfrm>
        </p:grpSpPr>
        <p:sp>
          <p:nvSpPr>
            <p:cNvPr id="1280" name="Google Shape;1280;p24"/>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4"/>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2" name="Google Shape;1282;p24"/>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4"/>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84" name="Google Shape;1284;p24"/>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85" name="Google Shape;1285;p24"/>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4"/>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4"/>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4"/>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89" name="Google Shape;1289;p24"/>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290" name="Google Shape;1290;p24"/>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4"/>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2" name="Google Shape;1292;p24"/>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93" name="Google Shape;1293;p24"/>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4"/>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4"/>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296" name="Google Shape;1296;p24"/>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297" name="Google Shape;1297;p24"/>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4"/>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299" name="Google Shape;1299;p24"/>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300" name="Google Shape;1300;p24"/>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4"/>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2" name="Google Shape;1302;p24"/>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03" name="Google Shape;1303;p24"/>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04" name="Google Shape;1304;p24"/>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05" name="Google Shape;1305;p24"/>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06" name="Google Shape;1306;p24"/>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07" name="Google Shape;1307;p24"/>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08" name="Google Shape;1308;p24"/>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09" name="Google Shape;1309;p24"/>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310" name="Google Shape;1310;p24"/>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4"/>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 name="Google Shape;1312;p24"/>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13" name="Google Shape;1313;p24"/>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14" name="Google Shape;1314;p24"/>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15" name="Google Shape;1315;p24"/>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16" name="Google Shape;1316;p24"/>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17" name="Google Shape;1317;p24"/>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18" name="Google Shape;1318;p24"/>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19" name="Google Shape;1319;p24"/>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20" name="Google Shape;1320;p24"/>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321" name="Google Shape;1321;p24"/>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322" name="Google Shape;1322;p24"/>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4"/>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4"/>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4"/>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4"/>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4"/>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ive columns">
  <p:cSld name="CUSTOM_11">
    <p:spTree>
      <p:nvGrpSpPr>
        <p:cNvPr id="1" name="Shape 1328"/>
        <p:cNvGrpSpPr/>
        <p:nvPr/>
      </p:nvGrpSpPr>
      <p:grpSpPr>
        <a:xfrm>
          <a:off x="0" y="0"/>
          <a:ext cx="0" cy="0"/>
          <a:chOff x="0" y="0"/>
          <a:chExt cx="0" cy="0"/>
        </a:xfrm>
      </p:grpSpPr>
      <p:sp>
        <p:nvSpPr>
          <p:cNvPr id="1329" name="Google Shape;132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0" name="Google Shape;1330;p25"/>
          <p:cNvSpPr txBox="1">
            <a:spLocks noGrp="1"/>
          </p:cNvSpPr>
          <p:nvPr>
            <p:ph type="subTitle" idx="1"/>
          </p:nvPr>
        </p:nvSpPr>
        <p:spPr>
          <a:xfrm>
            <a:off x="1109152"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1" name="Google Shape;1331;p25"/>
          <p:cNvSpPr txBox="1">
            <a:spLocks noGrp="1"/>
          </p:cNvSpPr>
          <p:nvPr>
            <p:ph type="subTitle" idx="2"/>
          </p:nvPr>
        </p:nvSpPr>
        <p:spPr>
          <a:xfrm>
            <a:off x="3579000"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2" name="Google Shape;1332;p25"/>
          <p:cNvSpPr txBox="1">
            <a:spLocks noGrp="1"/>
          </p:cNvSpPr>
          <p:nvPr>
            <p:ph type="subTitle" idx="3"/>
          </p:nvPr>
        </p:nvSpPr>
        <p:spPr>
          <a:xfrm>
            <a:off x="2344076"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3" name="Google Shape;1333;p25"/>
          <p:cNvSpPr txBox="1">
            <a:spLocks noGrp="1"/>
          </p:cNvSpPr>
          <p:nvPr>
            <p:ph type="subTitle" idx="4"/>
          </p:nvPr>
        </p:nvSpPr>
        <p:spPr>
          <a:xfrm>
            <a:off x="6048848"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4" name="Google Shape;1334;p25"/>
          <p:cNvSpPr txBox="1">
            <a:spLocks noGrp="1"/>
          </p:cNvSpPr>
          <p:nvPr>
            <p:ph type="subTitle" idx="5"/>
          </p:nvPr>
        </p:nvSpPr>
        <p:spPr>
          <a:xfrm>
            <a:off x="4813924"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5" name="Google Shape;1335;p25"/>
          <p:cNvSpPr txBox="1">
            <a:spLocks noGrp="1"/>
          </p:cNvSpPr>
          <p:nvPr>
            <p:ph type="subTitle" idx="6"/>
          </p:nvPr>
        </p:nvSpPr>
        <p:spPr>
          <a:xfrm>
            <a:off x="1113052"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6" name="Google Shape;1336;p25"/>
          <p:cNvSpPr txBox="1">
            <a:spLocks noGrp="1"/>
          </p:cNvSpPr>
          <p:nvPr>
            <p:ph type="subTitle" idx="7"/>
          </p:nvPr>
        </p:nvSpPr>
        <p:spPr>
          <a:xfrm>
            <a:off x="3582900"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7" name="Google Shape;1337;p25"/>
          <p:cNvSpPr txBox="1">
            <a:spLocks noGrp="1"/>
          </p:cNvSpPr>
          <p:nvPr>
            <p:ph type="subTitle" idx="8"/>
          </p:nvPr>
        </p:nvSpPr>
        <p:spPr>
          <a:xfrm>
            <a:off x="6052748"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8" name="Google Shape;1338;p25"/>
          <p:cNvSpPr txBox="1">
            <a:spLocks noGrp="1"/>
          </p:cNvSpPr>
          <p:nvPr>
            <p:ph type="subTitle" idx="9"/>
          </p:nvPr>
        </p:nvSpPr>
        <p:spPr>
          <a:xfrm>
            <a:off x="2347976" y="3239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9" name="Google Shape;1339;p25"/>
          <p:cNvSpPr txBox="1">
            <a:spLocks noGrp="1"/>
          </p:cNvSpPr>
          <p:nvPr>
            <p:ph type="subTitle" idx="13"/>
          </p:nvPr>
        </p:nvSpPr>
        <p:spPr>
          <a:xfrm>
            <a:off x="4817824" y="3239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340" name="Google Shape;1340;p25"/>
          <p:cNvGrpSpPr/>
          <p:nvPr/>
        </p:nvGrpSpPr>
        <p:grpSpPr>
          <a:xfrm>
            <a:off x="-749137" y="-743595"/>
            <a:ext cx="10642353" cy="6643800"/>
            <a:chOff x="-749137" y="-743595"/>
            <a:chExt cx="10642353" cy="6643800"/>
          </a:xfrm>
        </p:grpSpPr>
        <p:sp>
          <p:nvSpPr>
            <p:cNvPr id="1341" name="Google Shape;1341;p25"/>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5"/>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3" name="Google Shape;1343;p25"/>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5"/>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5"/>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5"/>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5"/>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5"/>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5"/>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5"/>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351" name="Google Shape;1351;p25"/>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5"/>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3" name="Google Shape;1353;p25"/>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5"/>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5"/>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5"/>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5"/>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5"/>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5"/>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60" name="Google Shape;1360;p25"/>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361" name="Google Shape;1361;p25"/>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5"/>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3" name="Google Shape;1363;p25"/>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5"/>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65" name="Google Shape;1365;p25"/>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66" name="Google Shape;1366;p25"/>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5"/>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68" name="Google Shape;1368;p25"/>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69" name="Google Shape;1369;p25"/>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70" name="Google Shape;1370;p25"/>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371" name="Google Shape;1371;p25"/>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5"/>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3" name="Google Shape;1373;p25"/>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74" name="Google Shape;1374;p25"/>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75" name="Google Shape;1375;p25"/>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76" name="Google Shape;1376;p25"/>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77" name="Google Shape;1377;p25"/>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378" name="Google Shape;1378;p25"/>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379" name="Google Shape;1379;p25"/>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380" name="Google Shape;1380;p25"/>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381" name="Google Shape;1381;p25"/>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382" name="Google Shape;1382;p25"/>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383" name="Google Shape;1383;p25"/>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5"/>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5"/>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5"/>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5"/>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5"/>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89"/>
        <p:cNvGrpSpPr/>
        <p:nvPr/>
      </p:nvGrpSpPr>
      <p:grpSpPr>
        <a:xfrm>
          <a:off x="0" y="0"/>
          <a:ext cx="0" cy="0"/>
          <a:chOff x="0" y="0"/>
          <a:chExt cx="0" cy="0"/>
        </a:xfrm>
      </p:grpSpPr>
      <p:sp>
        <p:nvSpPr>
          <p:cNvPr id="1390" name="Google Shape;139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1" name="Google Shape;1391;p26"/>
          <p:cNvSpPr txBox="1">
            <a:spLocks noGrp="1"/>
          </p:cNvSpPr>
          <p:nvPr>
            <p:ph type="subTitle" idx="1"/>
          </p:nvPr>
        </p:nvSpPr>
        <p:spPr>
          <a:xfrm>
            <a:off x="1109152"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2" name="Google Shape;1392;p26"/>
          <p:cNvSpPr txBox="1">
            <a:spLocks noGrp="1"/>
          </p:cNvSpPr>
          <p:nvPr>
            <p:ph type="subTitle" idx="2"/>
          </p:nvPr>
        </p:nvSpPr>
        <p:spPr>
          <a:xfrm>
            <a:off x="3579000"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3" name="Google Shape;1393;p26"/>
          <p:cNvSpPr txBox="1">
            <a:spLocks noGrp="1"/>
          </p:cNvSpPr>
          <p:nvPr>
            <p:ph type="subTitle" idx="3"/>
          </p:nvPr>
        </p:nvSpPr>
        <p:spPr>
          <a:xfrm>
            <a:off x="1109152"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4" name="Google Shape;1394;p26"/>
          <p:cNvSpPr txBox="1">
            <a:spLocks noGrp="1"/>
          </p:cNvSpPr>
          <p:nvPr>
            <p:ph type="subTitle" idx="4"/>
          </p:nvPr>
        </p:nvSpPr>
        <p:spPr>
          <a:xfrm>
            <a:off x="3579000"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5" name="Google Shape;1395;p26"/>
          <p:cNvSpPr txBox="1">
            <a:spLocks noGrp="1"/>
          </p:cNvSpPr>
          <p:nvPr>
            <p:ph type="subTitle" idx="5"/>
          </p:nvPr>
        </p:nvSpPr>
        <p:spPr>
          <a:xfrm>
            <a:off x="6048848"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6" name="Google Shape;1396;p26"/>
          <p:cNvSpPr txBox="1">
            <a:spLocks noGrp="1"/>
          </p:cNvSpPr>
          <p:nvPr>
            <p:ph type="subTitle" idx="6"/>
          </p:nvPr>
        </p:nvSpPr>
        <p:spPr>
          <a:xfrm>
            <a:off x="6048848"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7" name="Google Shape;1397;p26"/>
          <p:cNvSpPr txBox="1">
            <a:spLocks noGrp="1"/>
          </p:cNvSpPr>
          <p:nvPr>
            <p:ph type="subTitle" idx="7"/>
          </p:nvPr>
        </p:nvSpPr>
        <p:spPr>
          <a:xfrm>
            <a:off x="1113052"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8" name="Google Shape;1398;p26"/>
          <p:cNvSpPr txBox="1">
            <a:spLocks noGrp="1"/>
          </p:cNvSpPr>
          <p:nvPr>
            <p:ph type="subTitle" idx="8"/>
          </p:nvPr>
        </p:nvSpPr>
        <p:spPr>
          <a:xfrm>
            <a:off x="3582900"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9" name="Google Shape;1399;p26"/>
          <p:cNvSpPr txBox="1">
            <a:spLocks noGrp="1"/>
          </p:cNvSpPr>
          <p:nvPr>
            <p:ph type="subTitle" idx="9"/>
          </p:nvPr>
        </p:nvSpPr>
        <p:spPr>
          <a:xfrm>
            <a:off x="6052748" y="18089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00" name="Google Shape;1400;p26"/>
          <p:cNvSpPr txBox="1">
            <a:spLocks noGrp="1"/>
          </p:cNvSpPr>
          <p:nvPr>
            <p:ph type="subTitle" idx="13"/>
          </p:nvPr>
        </p:nvSpPr>
        <p:spPr>
          <a:xfrm>
            <a:off x="1113052" y="3239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01" name="Google Shape;1401;p26"/>
          <p:cNvSpPr txBox="1">
            <a:spLocks noGrp="1"/>
          </p:cNvSpPr>
          <p:nvPr>
            <p:ph type="subTitle" idx="14"/>
          </p:nvPr>
        </p:nvSpPr>
        <p:spPr>
          <a:xfrm>
            <a:off x="3582900" y="3239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02" name="Google Shape;1402;p26"/>
          <p:cNvSpPr txBox="1">
            <a:spLocks noGrp="1"/>
          </p:cNvSpPr>
          <p:nvPr>
            <p:ph type="subTitle" idx="15"/>
          </p:nvPr>
        </p:nvSpPr>
        <p:spPr>
          <a:xfrm>
            <a:off x="6052748" y="32392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403" name="Google Shape;1403;p26"/>
          <p:cNvGrpSpPr/>
          <p:nvPr/>
        </p:nvGrpSpPr>
        <p:grpSpPr>
          <a:xfrm>
            <a:off x="-749137" y="-743595"/>
            <a:ext cx="10642353" cy="6643800"/>
            <a:chOff x="-749137" y="-743595"/>
            <a:chExt cx="10642353" cy="6643800"/>
          </a:xfrm>
        </p:grpSpPr>
        <p:sp>
          <p:nvSpPr>
            <p:cNvPr id="1404" name="Google Shape;1404;p26"/>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6"/>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6" name="Google Shape;1406;p26"/>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07" name="Google Shape;1407;p26"/>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6"/>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6"/>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410" name="Google Shape;1410;p26"/>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11" name="Google Shape;1411;p26"/>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6"/>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13" name="Google Shape;1413;p26"/>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414" name="Google Shape;1414;p26"/>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6"/>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 name="Google Shape;1416;p26"/>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17" name="Google Shape;1417;p26"/>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18" name="Google Shape;1418;p26"/>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19" name="Google Shape;1419;p26"/>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420" name="Google Shape;1420;p26"/>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21" name="Google Shape;1421;p26"/>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22" name="Google Shape;1422;p26"/>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6"/>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424" name="Google Shape;1424;p26"/>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6"/>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6" name="Google Shape;1426;p26"/>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6"/>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6"/>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6"/>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6"/>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6"/>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6"/>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6"/>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434" name="Google Shape;1434;p26"/>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6"/>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26"/>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6"/>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38" name="Google Shape;1438;p26"/>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39" name="Google Shape;1439;p26"/>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6"/>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441" name="Google Shape;1441;p26"/>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442" name="Google Shape;1442;p26"/>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6"/>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6"/>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445" name="Google Shape;1445;p26"/>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446" name="Google Shape;1446;p26"/>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6"/>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6"/>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6"/>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6"/>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6"/>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568"/>
        <p:cNvGrpSpPr/>
        <p:nvPr/>
      </p:nvGrpSpPr>
      <p:grpSpPr>
        <a:xfrm>
          <a:off x="0" y="0"/>
          <a:ext cx="0" cy="0"/>
          <a:chOff x="0" y="0"/>
          <a:chExt cx="0" cy="0"/>
        </a:xfrm>
      </p:grpSpPr>
      <p:sp>
        <p:nvSpPr>
          <p:cNvPr id="1569" name="Google Shape;1569;p29"/>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70" name="Google Shape;1570;p29"/>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1" name="Google Shape;1571;p29"/>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Lato"/>
                <a:ea typeface="Lato"/>
                <a:cs typeface="Lato"/>
                <a:sym typeface="Lato"/>
              </a:rPr>
              <a:t>CREDITS:</a:t>
            </a:r>
            <a:r>
              <a:rPr lang="en" sz="1200">
                <a:solidFill>
                  <a:schemeClr val="dk1"/>
                </a:solidFill>
                <a:latin typeface="Lato"/>
                <a:ea typeface="Lato"/>
                <a:cs typeface="Lato"/>
                <a:sym typeface="Lato"/>
              </a:rPr>
              <a:t> This presentation template was created by </a:t>
            </a:r>
            <a:r>
              <a:rPr lang="en" sz="1200" b="1" u="sng">
                <a:solidFill>
                  <a:schemeClr val="hlink"/>
                </a:solidFill>
                <a:latin typeface="Lato"/>
                <a:ea typeface="Lato"/>
                <a:cs typeface="Lato"/>
                <a:sym typeface="Lato"/>
                <a:hlinkClick r:id="rId2"/>
              </a:rPr>
              <a:t>Slidesgo</a:t>
            </a:r>
            <a:r>
              <a:rPr lang="en" sz="1200">
                <a:solidFill>
                  <a:schemeClr val="dk1"/>
                </a:solidFill>
                <a:latin typeface="Lato"/>
                <a:ea typeface="Lato"/>
                <a:cs typeface="Lato"/>
                <a:sym typeface="Lato"/>
              </a:rPr>
              <a:t>, and includes icons by </a:t>
            </a:r>
            <a:r>
              <a:rPr lang="en" sz="1200" b="1"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dk1"/>
                </a:solidFill>
                <a:latin typeface="Lato"/>
                <a:ea typeface="Lato"/>
                <a:cs typeface="Lato"/>
                <a:sym typeface="Lato"/>
              </a:rPr>
              <a:t>, and infographics &amp; images by </a:t>
            </a:r>
            <a:r>
              <a:rPr lang="en" sz="1200" b="1" u="sng">
                <a:solidFill>
                  <a:schemeClr val="dk1"/>
                </a:solid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Lato"/>
                <a:ea typeface="Lato"/>
                <a:cs typeface="Lato"/>
                <a:sym typeface="Lato"/>
              </a:rPr>
              <a:t> </a:t>
            </a:r>
            <a:endParaRPr sz="1200" b="1" u="sng">
              <a:solidFill>
                <a:schemeClr val="dk1"/>
              </a:solidFill>
              <a:latin typeface="Lato"/>
              <a:ea typeface="Lato"/>
              <a:cs typeface="Lato"/>
              <a:sym typeface="Lato"/>
            </a:endParaRPr>
          </a:p>
        </p:txBody>
      </p:sp>
      <p:grpSp>
        <p:nvGrpSpPr>
          <p:cNvPr id="1572" name="Google Shape;1572;p29"/>
          <p:cNvGrpSpPr/>
          <p:nvPr/>
        </p:nvGrpSpPr>
        <p:grpSpPr>
          <a:xfrm>
            <a:off x="-749137" y="-743595"/>
            <a:ext cx="10642275" cy="6643722"/>
            <a:chOff x="-749137" y="-743595"/>
            <a:chExt cx="10642275" cy="6643722"/>
          </a:xfrm>
        </p:grpSpPr>
        <p:grpSp>
          <p:nvGrpSpPr>
            <p:cNvPr id="1573" name="Google Shape;1573;p29"/>
            <p:cNvGrpSpPr/>
            <p:nvPr/>
          </p:nvGrpSpPr>
          <p:grpSpPr>
            <a:xfrm>
              <a:off x="-749137" y="-743595"/>
              <a:ext cx="10642275" cy="6643722"/>
              <a:chOff x="-749137" y="-743595"/>
              <a:chExt cx="10642275" cy="6643722"/>
            </a:xfrm>
          </p:grpSpPr>
          <p:cxnSp>
            <p:nvCxnSpPr>
              <p:cNvPr id="1574" name="Google Shape;1574;p29"/>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575" name="Google Shape;1575;p29"/>
              <p:cNvGrpSpPr/>
              <p:nvPr/>
            </p:nvGrpSpPr>
            <p:grpSpPr>
              <a:xfrm>
                <a:off x="-749137" y="-743595"/>
                <a:ext cx="10642275" cy="6643722"/>
                <a:chOff x="-749137" y="-743595"/>
                <a:chExt cx="10642275" cy="6643722"/>
              </a:xfrm>
            </p:grpSpPr>
            <p:cxnSp>
              <p:nvCxnSpPr>
                <p:cNvPr id="1576" name="Google Shape;1576;p29"/>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577" name="Google Shape;1577;p29"/>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578" name="Google Shape;1578;p29"/>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579" name="Google Shape;1579;p29"/>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580" name="Google Shape;1580;p29"/>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581" name="Google Shape;1581;p29"/>
                <p:cNvGrpSpPr/>
                <p:nvPr/>
              </p:nvGrpSpPr>
              <p:grpSpPr>
                <a:xfrm>
                  <a:off x="-749137" y="-743595"/>
                  <a:ext cx="1500222" cy="1500222"/>
                  <a:chOff x="3906300" y="1565425"/>
                  <a:chExt cx="1331400" cy="1331400"/>
                </a:xfrm>
              </p:grpSpPr>
              <p:sp>
                <p:nvSpPr>
                  <p:cNvPr id="1582" name="Google Shape;1582;p2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4" name="Google Shape;1584;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585" name="Google Shape;1585;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586" name="Google Shape;1586;p2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587" name="Google Shape;1587;p2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588" name="Google Shape;1588;p2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589" name="Google Shape;1589;p2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590" name="Google Shape;1590;p2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591" name="Google Shape;1591;p2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592" name="Google Shape;1592;p2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 name="Google Shape;1593;p29"/>
                <p:cNvGrpSpPr/>
                <p:nvPr/>
              </p:nvGrpSpPr>
              <p:grpSpPr>
                <a:xfrm>
                  <a:off x="8392916" y="-743595"/>
                  <a:ext cx="1500222" cy="1500222"/>
                  <a:chOff x="3906300" y="1565425"/>
                  <a:chExt cx="1331400" cy="1331400"/>
                </a:xfrm>
              </p:grpSpPr>
              <p:sp>
                <p:nvSpPr>
                  <p:cNvPr id="1594" name="Google Shape;1594;p2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96" name="Google Shape;1596;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597" name="Google Shape;1597;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598" name="Google Shape;1598;p2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599" name="Google Shape;1599;p2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00" name="Google Shape;1600;p2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01" name="Google Shape;1601;p2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02" name="Google Shape;1602;p2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03" name="Google Shape;1603;p2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04" name="Google Shape;1604;p2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29"/>
                <p:cNvGrpSpPr/>
                <p:nvPr/>
              </p:nvGrpSpPr>
              <p:grpSpPr>
                <a:xfrm>
                  <a:off x="-749137" y="4399905"/>
                  <a:ext cx="1500222" cy="1500222"/>
                  <a:chOff x="3906300" y="1565425"/>
                  <a:chExt cx="1331400" cy="1331400"/>
                </a:xfrm>
              </p:grpSpPr>
              <p:sp>
                <p:nvSpPr>
                  <p:cNvPr id="1606" name="Google Shape;1606;p2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8" name="Google Shape;1608;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09" name="Google Shape;1609;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10" name="Google Shape;1610;p2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11" name="Google Shape;1611;p2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12" name="Google Shape;1612;p2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13" name="Google Shape;1613;p2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14" name="Google Shape;1614;p2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15" name="Google Shape;1615;p2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16" name="Google Shape;1616;p2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29"/>
                <p:cNvGrpSpPr/>
                <p:nvPr/>
              </p:nvGrpSpPr>
              <p:grpSpPr>
                <a:xfrm>
                  <a:off x="8392916" y="4399905"/>
                  <a:ext cx="1500222" cy="1500222"/>
                  <a:chOff x="3906300" y="1565425"/>
                  <a:chExt cx="1331400" cy="1331400"/>
                </a:xfrm>
              </p:grpSpPr>
              <p:sp>
                <p:nvSpPr>
                  <p:cNvPr id="1618" name="Google Shape;1618;p2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0" name="Google Shape;1620;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2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2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2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2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2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2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2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28" name="Google Shape;1628;p2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29"/>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9"/>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9"/>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9"/>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9"/>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9"/>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9"/>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9"/>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37" name="Google Shape;1637;p29"/>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9"/>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639"/>
        <p:cNvGrpSpPr/>
        <p:nvPr/>
      </p:nvGrpSpPr>
      <p:grpSpPr>
        <a:xfrm>
          <a:off x="0" y="0"/>
          <a:ext cx="0" cy="0"/>
          <a:chOff x="0" y="0"/>
          <a:chExt cx="0" cy="0"/>
        </a:xfrm>
      </p:grpSpPr>
      <p:grpSp>
        <p:nvGrpSpPr>
          <p:cNvPr id="1640" name="Google Shape;1640;p30"/>
          <p:cNvGrpSpPr/>
          <p:nvPr/>
        </p:nvGrpSpPr>
        <p:grpSpPr>
          <a:xfrm>
            <a:off x="-749137" y="-743595"/>
            <a:ext cx="10642275" cy="6643722"/>
            <a:chOff x="-749137" y="-743595"/>
            <a:chExt cx="10642275" cy="6643722"/>
          </a:xfrm>
        </p:grpSpPr>
        <p:grpSp>
          <p:nvGrpSpPr>
            <p:cNvPr id="1641" name="Google Shape;1641;p30"/>
            <p:cNvGrpSpPr/>
            <p:nvPr/>
          </p:nvGrpSpPr>
          <p:grpSpPr>
            <a:xfrm>
              <a:off x="-749137" y="-743595"/>
              <a:ext cx="10642275" cy="6643722"/>
              <a:chOff x="-749137" y="-743595"/>
              <a:chExt cx="10642275" cy="6643722"/>
            </a:xfrm>
          </p:grpSpPr>
          <p:cxnSp>
            <p:nvCxnSpPr>
              <p:cNvPr id="1642" name="Google Shape;1642;p30"/>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643" name="Google Shape;1643;p30"/>
              <p:cNvGrpSpPr/>
              <p:nvPr/>
            </p:nvGrpSpPr>
            <p:grpSpPr>
              <a:xfrm>
                <a:off x="-749137" y="-743595"/>
                <a:ext cx="10642275" cy="6643722"/>
                <a:chOff x="-749137" y="-743595"/>
                <a:chExt cx="10642275" cy="6643722"/>
              </a:xfrm>
            </p:grpSpPr>
            <p:cxnSp>
              <p:nvCxnSpPr>
                <p:cNvPr id="1644" name="Google Shape;1644;p30"/>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645" name="Google Shape;1645;p30"/>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646" name="Google Shape;1646;p30"/>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647" name="Google Shape;1647;p30"/>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648" name="Google Shape;1648;p30"/>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649" name="Google Shape;1649;p30"/>
                <p:cNvGrpSpPr/>
                <p:nvPr/>
              </p:nvGrpSpPr>
              <p:grpSpPr>
                <a:xfrm>
                  <a:off x="-749137" y="-743595"/>
                  <a:ext cx="1500222" cy="1500222"/>
                  <a:chOff x="3906300" y="1565425"/>
                  <a:chExt cx="1331400" cy="1331400"/>
                </a:xfrm>
              </p:grpSpPr>
              <p:sp>
                <p:nvSpPr>
                  <p:cNvPr id="1650" name="Google Shape;1650;p3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52" name="Google Shape;1652;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59" name="Google Shape;1659;p3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60" name="Google Shape;1660;p3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30"/>
                <p:cNvGrpSpPr/>
                <p:nvPr/>
              </p:nvGrpSpPr>
              <p:grpSpPr>
                <a:xfrm>
                  <a:off x="8392916" y="-743595"/>
                  <a:ext cx="1500222" cy="1500222"/>
                  <a:chOff x="3906300" y="1565425"/>
                  <a:chExt cx="1331400" cy="1331400"/>
                </a:xfrm>
              </p:grpSpPr>
              <p:sp>
                <p:nvSpPr>
                  <p:cNvPr id="1662" name="Google Shape;1662;p3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4" name="Google Shape;1664;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66" name="Google Shape;1666;p3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67" name="Google Shape;1667;p3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71" name="Google Shape;1671;p3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72" name="Google Shape;1672;p3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30"/>
                <p:cNvGrpSpPr/>
                <p:nvPr/>
              </p:nvGrpSpPr>
              <p:grpSpPr>
                <a:xfrm>
                  <a:off x="-749137" y="4399905"/>
                  <a:ext cx="1500222" cy="1500222"/>
                  <a:chOff x="3906300" y="1565425"/>
                  <a:chExt cx="1331400" cy="1331400"/>
                </a:xfrm>
              </p:grpSpPr>
              <p:sp>
                <p:nvSpPr>
                  <p:cNvPr id="1674" name="Google Shape;1674;p3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76" name="Google Shape;1676;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77" name="Google Shape;1677;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78" name="Google Shape;1678;p3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79" name="Google Shape;1679;p3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80" name="Google Shape;1680;p3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81" name="Google Shape;1681;p3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82" name="Google Shape;1682;p3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83" name="Google Shape;1683;p3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84" name="Google Shape;1684;p3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30"/>
                <p:cNvGrpSpPr/>
                <p:nvPr/>
              </p:nvGrpSpPr>
              <p:grpSpPr>
                <a:xfrm>
                  <a:off x="8392916" y="4399905"/>
                  <a:ext cx="1500222" cy="1500222"/>
                  <a:chOff x="3906300" y="1565425"/>
                  <a:chExt cx="1331400" cy="1331400"/>
                </a:xfrm>
              </p:grpSpPr>
              <p:sp>
                <p:nvSpPr>
                  <p:cNvPr id="1686" name="Google Shape;1686;p3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8" name="Google Shape;1688;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89" name="Google Shape;1689;p3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690" name="Google Shape;1690;p3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91" name="Google Shape;1691;p3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692" name="Google Shape;1692;p3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93" name="Google Shape;1693;p3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694" name="Google Shape;1694;p3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695" name="Google Shape;1695;p3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696" name="Google Shape;1696;p3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7" name="Google Shape;1697;p30"/>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05" name="Google Shape;1705;p30"/>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07"/>
        <p:cNvGrpSpPr/>
        <p:nvPr/>
      </p:nvGrpSpPr>
      <p:grpSpPr>
        <a:xfrm>
          <a:off x="0" y="0"/>
          <a:ext cx="0" cy="0"/>
          <a:chOff x="0" y="0"/>
          <a:chExt cx="0" cy="0"/>
        </a:xfrm>
      </p:grpSpPr>
      <p:grpSp>
        <p:nvGrpSpPr>
          <p:cNvPr id="1708" name="Google Shape;1708;p31"/>
          <p:cNvGrpSpPr/>
          <p:nvPr/>
        </p:nvGrpSpPr>
        <p:grpSpPr>
          <a:xfrm>
            <a:off x="-749137" y="-743595"/>
            <a:ext cx="10642353" cy="6643800"/>
            <a:chOff x="-749137" y="-743595"/>
            <a:chExt cx="10642353" cy="6643800"/>
          </a:xfrm>
        </p:grpSpPr>
        <p:sp>
          <p:nvSpPr>
            <p:cNvPr id="1709" name="Google Shape;1709;p31"/>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1"/>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1" name="Google Shape;1711;p31"/>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12" name="Google Shape;1712;p31"/>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13" name="Google Shape;1713;p31"/>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14" name="Google Shape;1714;p31"/>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715" name="Google Shape;1715;p31"/>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16" name="Google Shape;1716;p31"/>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17" name="Google Shape;1717;p31"/>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18" name="Google Shape;1718;p31"/>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719" name="Google Shape;1719;p31"/>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1"/>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1" name="Google Shape;1721;p31"/>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22" name="Google Shape;1722;p31"/>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23" name="Google Shape;1723;p31"/>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24" name="Google Shape;1724;p31"/>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725" name="Google Shape;1725;p31"/>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26" name="Google Shape;1726;p31"/>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27" name="Google Shape;1727;p31"/>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28" name="Google Shape;1728;p31"/>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1729" name="Google Shape;1729;p31"/>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1"/>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31" name="Google Shape;1731;p31"/>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32" name="Google Shape;1732;p31"/>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33" name="Google Shape;1733;p31"/>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34" name="Google Shape;1734;p31"/>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735" name="Google Shape;1735;p31"/>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1"/>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37" name="Google Shape;1737;p31"/>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38" name="Google Shape;1738;p31"/>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1739" name="Google Shape;1739;p31"/>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1" name="Google Shape;1741;p31"/>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42" name="Google Shape;1742;p31"/>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43" name="Google Shape;1743;p31"/>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44" name="Google Shape;1744;p31"/>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745" name="Google Shape;1745;p31"/>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1746" name="Google Shape;1746;p31"/>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1747" name="Google Shape;1747;p31"/>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1748" name="Google Shape;1748;p31"/>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1749" name="Google Shape;1749;p31"/>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1750" name="Google Shape;1750;p31"/>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1751" name="Google Shape;1751;p31"/>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1"/>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1"/>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8"/>
        <p:cNvGrpSpPr/>
        <p:nvPr/>
      </p:nvGrpSpPr>
      <p:grpSpPr>
        <a:xfrm>
          <a:off x="0" y="0"/>
          <a:ext cx="0" cy="0"/>
          <a:chOff x="0" y="0"/>
          <a:chExt cx="0" cy="0"/>
        </a:xfrm>
      </p:grpSpPr>
      <p:sp>
        <p:nvSpPr>
          <p:cNvPr id="79" name="Google Shape;79;p3"/>
          <p:cNvSpPr txBox="1">
            <a:spLocks noGrp="1"/>
          </p:cNvSpPr>
          <p:nvPr>
            <p:ph type="title"/>
          </p:nvPr>
        </p:nvSpPr>
        <p:spPr>
          <a:xfrm>
            <a:off x="1291500" y="2385075"/>
            <a:ext cx="4107300" cy="915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0" name="Google Shape;80;p3"/>
          <p:cNvSpPr txBox="1">
            <a:spLocks noGrp="1"/>
          </p:cNvSpPr>
          <p:nvPr>
            <p:ph type="title" idx="2" hasCustomPrompt="1"/>
          </p:nvPr>
        </p:nvSpPr>
        <p:spPr>
          <a:xfrm>
            <a:off x="1291500" y="131677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1" name="Google Shape;81;p3"/>
          <p:cNvSpPr txBox="1">
            <a:spLocks noGrp="1"/>
          </p:cNvSpPr>
          <p:nvPr>
            <p:ph type="subTitle" idx="1"/>
          </p:nvPr>
        </p:nvSpPr>
        <p:spPr>
          <a:xfrm>
            <a:off x="1291500" y="3451725"/>
            <a:ext cx="4107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2" name="Google Shape;82;p3"/>
          <p:cNvGrpSpPr/>
          <p:nvPr/>
        </p:nvGrpSpPr>
        <p:grpSpPr>
          <a:xfrm>
            <a:off x="-749137" y="-743595"/>
            <a:ext cx="10642275" cy="6643722"/>
            <a:chOff x="-749137" y="-743595"/>
            <a:chExt cx="10642275" cy="6643722"/>
          </a:xfrm>
        </p:grpSpPr>
        <p:grpSp>
          <p:nvGrpSpPr>
            <p:cNvPr id="83" name="Google Shape;83;p3"/>
            <p:cNvGrpSpPr/>
            <p:nvPr/>
          </p:nvGrpSpPr>
          <p:grpSpPr>
            <a:xfrm>
              <a:off x="-749137" y="-743595"/>
              <a:ext cx="10642275" cy="6643722"/>
              <a:chOff x="-749137" y="-743595"/>
              <a:chExt cx="10642275" cy="6643722"/>
            </a:xfrm>
          </p:grpSpPr>
          <p:cxnSp>
            <p:nvCxnSpPr>
              <p:cNvPr id="84" name="Google Shape;84;p3"/>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85" name="Google Shape;85;p3"/>
              <p:cNvGrpSpPr/>
              <p:nvPr/>
            </p:nvGrpSpPr>
            <p:grpSpPr>
              <a:xfrm>
                <a:off x="-749137" y="-743595"/>
                <a:ext cx="10642275" cy="6643722"/>
                <a:chOff x="-749137" y="-743595"/>
                <a:chExt cx="10642275" cy="6643722"/>
              </a:xfrm>
            </p:grpSpPr>
            <p:cxnSp>
              <p:nvCxnSpPr>
                <p:cNvPr id="86" name="Google Shape;86;p3"/>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87" name="Google Shape;87;p3"/>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88" name="Google Shape;88;p3"/>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89" name="Google Shape;89;p3"/>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90" name="Google Shape;90;p3"/>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91" name="Google Shape;91;p3"/>
                <p:cNvGrpSpPr/>
                <p:nvPr/>
              </p:nvGrpSpPr>
              <p:grpSpPr>
                <a:xfrm>
                  <a:off x="-749137" y="-743595"/>
                  <a:ext cx="1500222" cy="1500222"/>
                  <a:chOff x="3906300" y="1565425"/>
                  <a:chExt cx="1331400" cy="1331400"/>
                </a:xfrm>
              </p:grpSpPr>
              <p:sp>
                <p:nvSpPr>
                  <p:cNvPr id="92" name="Google Shape;92;p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02" name="Google Shape;102;p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a:off x="8392916" y="-743595"/>
                  <a:ext cx="1500222" cy="1500222"/>
                  <a:chOff x="3906300" y="1565425"/>
                  <a:chExt cx="1331400" cy="1331400"/>
                </a:xfrm>
              </p:grpSpPr>
              <p:sp>
                <p:nvSpPr>
                  <p:cNvPr id="104" name="Google Shape;104;p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9" name="Google Shape;109;p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10" name="Google Shape;110;p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113;p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14" name="Google Shape;114;p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3"/>
                <p:cNvGrpSpPr/>
                <p:nvPr/>
              </p:nvGrpSpPr>
              <p:grpSpPr>
                <a:xfrm>
                  <a:off x="-749137" y="4399905"/>
                  <a:ext cx="1500222" cy="1500222"/>
                  <a:chOff x="3906300" y="1565425"/>
                  <a:chExt cx="1331400" cy="1331400"/>
                </a:xfrm>
              </p:grpSpPr>
              <p:sp>
                <p:nvSpPr>
                  <p:cNvPr id="116" name="Google Shape;116;p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 name="Google Shape;118;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19" name="Google Shape;119;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20" name="Google Shape;120;p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21" name="Google Shape;121;p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22" name="Google Shape;122;p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23" name="Google Shape;123;p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24" name="Google Shape;124;p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25" name="Google Shape;125;p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26" name="Google Shape;126;p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3"/>
                <p:cNvGrpSpPr/>
                <p:nvPr/>
              </p:nvGrpSpPr>
              <p:grpSpPr>
                <a:xfrm>
                  <a:off x="8392916" y="4399905"/>
                  <a:ext cx="1500222" cy="1500222"/>
                  <a:chOff x="3906300" y="1565425"/>
                  <a:chExt cx="1331400" cy="1331400"/>
                </a:xfrm>
              </p:grpSpPr>
              <p:sp>
                <p:nvSpPr>
                  <p:cNvPr id="128" name="Google Shape;128;p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38" name="Google Shape;138;p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3"/>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 name="Google Shape;147;p3"/>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3"/>
          <p:cNvSpPr>
            <a:spLocks noGrp="1"/>
          </p:cNvSpPr>
          <p:nvPr>
            <p:ph type="pic" idx="3"/>
          </p:nvPr>
        </p:nvSpPr>
        <p:spPr>
          <a:xfrm>
            <a:off x="5711450" y="960400"/>
            <a:ext cx="2277000" cy="3156300"/>
          </a:xfrm>
          <a:prstGeom prst="rect">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3"/>
        <p:cNvGrpSpPr/>
        <p:nvPr/>
      </p:nvGrpSpPr>
      <p:grpSpPr>
        <a:xfrm>
          <a:off x="0" y="0"/>
          <a:ext cx="0" cy="0"/>
          <a:chOff x="0" y="0"/>
          <a:chExt cx="0" cy="0"/>
        </a:xfrm>
      </p:grpSpPr>
      <p:sp>
        <p:nvSpPr>
          <p:cNvPr id="234" name="Google Shape;2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5" name="Google Shape;235;p6"/>
          <p:cNvGrpSpPr/>
          <p:nvPr/>
        </p:nvGrpSpPr>
        <p:grpSpPr>
          <a:xfrm>
            <a:off x="-749137" y="-743595"/>
            <a:ext cx="10642275" cy="6643722"/>
            <a:chOff x="-749137" y="-743595"/>
            <a:chExt cx="10642275" cy="6643722"/>
          </a:xfrm>
        </p:grpSpPr>
        <p:sp>
          <p:nvSpPr>
            <p:cNvPr id="236" name="Google Shape;236;p6"/>
            <p:cNvSpPr/>
            <p:nvPr/>
          </p:nvSpPr>
          <p:spPr>
            <a:xfrm>
              <a:off x="-749137" y="-743595"/>
              <a:ext cx="1500222" cy="1500222"/>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613583" y="-608041"/>
              <a:ext cx="1229113" cy="1229113"/>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6"/>
            <p:cNvCxnSpPr/>
            <p:nvPr/>
          </p:nvCxnSpPr>
          <p:spPr>
            <a:xfrm>
              <a:off x="973" y="-608041"/>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39" name="Google Shape;239;p6"/>
            <p:cNvCxnSpPr/>
            <p:nvPr/>
          </p:nvCxnSpPr>
          <p:spPr>
            <a:xfrm>
              <a:off x="973" y="-608151"/>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40" name="Google Shape;240;p6"/>
            <p:cNvCxnSpPr/>
            <p:nvPr/>
          </p:nvCxnSpPr>
          <p:spPr>
            <a:xfrm>
              <a:off x="973" y="-608031"/>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41" name="Google Shape;241;p6"/>
            <p:cNvCxnSpPr/>
            <p:nvPr/>
          </p:nvCxnSpPr>
          <p:spPr>
            <a:xfrm>
              <a:off x="973" y="-608028"/>
              <a:ext cx="0" cy="1229087"/>
            </a:xfrm>
            <a:prstGeom prst="straightConnector1">
              <a:avLst/>
            </a:prstGeom>
            <a:noFill/>
            <a:ln w="9525" cap="flat" cmpd="sng">
              <a:solidFill>
                <a:schemeClr val="dk2"/>
              </a:solidFill>
              <a:prstDash val="solid"/>
              <a:round/>
              <a:headEnd type="none" w="med" len="med"/>
              <a:tailEnd type="none" w="med" len="med"/>
            </a:ln>
          </p:spPr>
        </p:cxnSp>
        <p:cxnSp>
          <p:nvCxnSpPr>
            <p:cNvPr id="242" name="Google Shape;242;p6"/>
            <p:cNvCxnSpPr/>
            <p:nvPr/>
          </p:nvCxnSpPr>
          <p:spPr>
            <a:xfrm>
              <a:off x="973" y="-608041"/>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43" name="Google Shape;243;p6"/>
            <p:cNvCxnSpPr/>
            <p:nvPr/>
          </p:nvCxnSpPr>
          <p:spPr>
            <a:xfrm rot="10800000">
              <a:off x="973" y="-608151"/>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44" name="Google Shape;244;p6"/>
            <p:cNvCxnSpPr/>
            <p:nvPr/>
          </p:nvCxnSpPr>
          <p:spPr>
            <a:xfrm rot="10800000">
              <a:off x="973" y="-608031"/>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6"/>
            <p:cNvCxnSpPr/>
            <p:nvPr/>
          </p:nvCxnSpPr>
          <p:spPr>
            <a:xfrm rot="10800000">
              <a:off x="973" y="-608028"/>
              <a:ext cx="0" cy="1229087"/>
            </a:xfrm>
            <a:prstGeom prst="straightConnector1">
              <a:avLst/>
            </a:prstGeom>
            <a:noFill/>
            <a:ln w="9525" cap="flat" cmpd="sng">
              <a:solidFill>
                <a:schemeClr val="dk2"/>
              </a:solidFill>
              <a:prstDash val="solid"/>
              <a:round/>
              <a:headEnd type="none" w="med" len="med"/>
              <a:tailEnd type="none" w="med" len="med"/>
            </a:ln>
          </p:spPr>
        </p:cxnSp>
        <p:sp>
          <p:nvSpPr>
            <p:cNvPr id="246" name="Google Shape;246;p6"/>
            <p:cNvSpPr/>
            <p:nvPr/>
          </p:nvSpPr>
          <p:spPr>
            <a:xfrm>
              <a:off x="8392916" y="-743595"/>
              <a:ext cx="1500222" cy="1500222"/>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8528470" y="-608041"/>
              <a:ext cx="1229113" cy="1229113"/>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8" name="Google Shape;248;p6"/>
            <p:cNvCxnSpPr/>
            <p:nvPr/>
          </p:nvCxnSpPr>
          <p:spPr>
            <a:xfrm>
              <a:off x="9143027" y="-608041"/>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6"/>
            <p:cNvCxnSpPr/>
            <p:nvPr/>
          </p:nvCxnSpPr>
          <p:spPr>
            <a:xfrm>
              <a:off x="9143027" y="-608151"/>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6"/>
            <p:cNvCxnSpPr/>
            <p:nvPr/>
          </p:nvCxnSpPr>
          <p:spPr>
            <a:xfrm>
              <a:off x="9143027" y="-608031"/>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6"/>
            <p:cNvCxnSpPr/>
            <p:nvPr/>
          </p:nvCxnSpPr>
          <p:spPr>
            <a:xfrm>
              <a:off x="9143027" y="-608028"/>
              <a:ext cx="0" cy="1229087"/>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6"/>
            <p:cNvCxnSpPr/>
            <p:nvPr/>
          </p:nvCxnSpPr>
          <p:spPr>
            <a:xfrm>
              <a:off x="9143027" y="-608041"/>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6"/>
            <p:cNvCxnSpPr/>
            <p:nvPr/>
          </p:nvCxnSpPr>
          <p:spPr>
            <a:xfrm rot="10800000">
              <a:off x="9143027" y="-608151"/>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6"/>
            <p:cNvCxnSpPr/>
            <p:nvPr/>
          </p:nvCxnSpPr>
          <p:spPr>
            <a:xfrm rot="10800000">
              <a:off x="9143027" y="-608031"/>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6"/>
            <p:cNvCxnSpPr/>
            <p:nvPr/>
          </p:nvCxnSpPr>
          <p:spPr>
            <a:xfrm rot="10800000">
              <a:off x="9143027" y="-608028"/>
              <a:ext cx="0" cy="1229087"/>
            </a:xfrm>
            <a:prstGeom prst="straightConnector1">
              <a:avLst/>
            </a:prstGeom>
            <a:noFill/>
            <a:ln w="9525" cap="flat" cmpd="sng">
              <a:solidFill>
                <a:schemeClr val="dk2"/>
              </a:solidFill>
              <a:prstDash val="solid"/>
              <a:round/>
              <a:headEnd type="none" w="med" len="med"/>
              <a:tailEnd type="none" w="med" len="med"/>
            </a:ln>
          </p:spPr>
        </p:cxnSp>
        <p:sp>
          <p:nvSpPr>
            <p:cNvPr id="256" name="Google Shape;256;p6"/>
            <p:cNvSpPr/>
            <p:nvPr/>
          </p:nvSpPr>
          <p:spPr>
            <a:xfrm>
              <a:off x="-749137" y="4399905"/>
              <a:ext cx="1500222" cy="1500222"/>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613583" y="4535459"/>
              <a:ext cx="1229113" cy="1229113"/>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8" name="Google Shape;258;p6"/>
            <p:cNvCxnSpPr/>
            <p:nvPr/>
          </p:nvCxnSpPr>
          <p:spPr>
            <a:xfrm>
              <a:off x="973" y="4535459"/>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6"/>
            <p:cNvCxnSpPr/>
            <p:nvPr/>
          </p:nvCxnSpPr>
          <p:spPr>
            <a:xfrm>
              <a:off x="973" y="4535349"/>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6"/>
            <p:cNvCxnSpPr/>
            <p:nvPr/>
          </p:nvCxnSpPr>
          <p:spPr>
            <a:xfrm>
              <a:off x="973" y="4535469"/>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6"/>
            <p:cNvCxnSpPr/>
            <p:nvPr/>
          </p:nvCxnSpPr>
          <p:spPr>
            <a:xfrm>
              <a:off x="973" y="4535472"/>
              <a:ext cx="0" cy="1229087"/>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6"/>
            <p:cNvCxnSpPr/>
            <p:nvPr/>
          </p:nvCxnSpPr>
          <p:spPr>
            <a:xfrm>
              <a:off x="973" y="4535459"/>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63" name="Google Shape;263;p6"/>
            <p:cNvCxnSpPr/>
            <p:nvPr/>
          </p:nvCxnSpPr>
          <p:spPr>
            <a:xfrm rot="10800000">
              <a:off x="973" y="4535349"/>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64" name="Google Shape;264;p6"/>
            <p:cNvCxnSpPr/>
            <p:nvPr/>
          </p:nvCxnSpPr>
          <p:spPr>
            <a:xfrm rot="10800000">
              <a:off x="973" y="4535469"/>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6"/>
            <p:cNvCxnSpPr/>
            <p:nvPr/>
          </p:nvCxnSpPr>
          <p:spPr>
            <a:xfrm rot="10800000">
              <a:off x="973" y="4535472"/>
              <a:ext cx="0" cy="1229087"/>
            </a:xfrm>
            <a:prstGeom prst="straightConnector1">
              <a:avLst/>
            </a:prstGeom>
            <a:noFill/>
            <a:ln w="9525" cap="flat" cmpd="sng">
              <a:solidFill>
                <a:schemeClr val="dk2"/>
              </a:solidFill>
              <a:prstDash val="solid"/>
              <a:round/>
              <a:headEnd type="none" w="med" len="med"/>
              <a:tailEnd type="none" w="med" len="med"/>
            </a:ln>
          </p:spPr>
        </p:cxnSp>
        <p:sp>
          <p:nvSpPr>
            <p:cNvPr id="266" name="Google Shape;266;p6"/>
            <p:cNvSpPr/>
            <p:nvPr/>
          </p:nvSpPr>
          <p:spPr>
            <a:xfrm>
              <a:off x="8392916" y="4399905"/>
              <a:ext cx="1500222" cy="1500222"/>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528470" y="4535459"/>
              <a:ext cx="1229113" cy="1229113"/>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8" name="Google Shape;268;p6"/>
            <p:cNvCxnSpPr/>
            <p:nvPr/>
          </p:nvCxnSpPr>
          <p:spPr>
            <a:xfrm>
              <a:off x="9143027" y="4535459"/>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69" name="Google Shape;269;p6"/>
            <p:cNvCxnSpPr/>
            <p:nvPr/>
          </p:nvCxnSpPr>
          <p:spPr>
            <a:xfrm>
              <a:off x="9143027" y="4535349"/>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6"/>
            <p:cNvCxnSpPr/>
            <p:nvPr/>
          </p:nvCxnSpPr>
          <p:spPr>
            <a:xfrm>
              <a:off x="9143027" y="4535469"/>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6"/>
            <p:cNvCxnSpPr/>
            <p:nvPr/>
          </p:nvCxnSpPr>
          <p:spPr>
            <a:xfrm>
              <a:off x="9143027" y="4535472"/>
              <a:ext cx="0" cy="1229087"/>
            </a:xfrm>
            <a:prstGeom prst="straightConnector1">
              <a:avLst/>
            </a:prstGeom>
            <a:noFill/>
            <a:ln w="9525" cap="flat" cmpd="sng">
              <a:solidFill>
                <a:schemeClr val="dk2"/>
              </a:solidFill>
              <a:prstDash val="solid"/>
              <a:round/>
              <a:headEnd type="none" w="med" len="med"/>
              <a:tailEnd type="none" w="med" len="med"/>
            </a:ln>
          </p:spPr>
        </p:cxnSp>
        <p:cxnSp>
          <p:nvCxnSpPr>
            <p:cNvPr id="272" name="Google Shape;272;p6"/>
            <p:cNvCxnSpPr/>
            <p:nvPr/>
          </p:nvCxnSpPr>
          <p:spPr>
            <a:xfrm>
              <a:off x="9143027" y="4535459"/>
              <a:ext cx="0" cy="1229113"/>
            </a:xfrm>
            <a:prstGeom prst="straightConnector1">
              <a:avLst/>
            </a:prstGeom>
            <a:noFill/>
            <a:ln w="9525" cap="flat" cmpd="sng">
              <a:solidFill>
                <a:schemeClr val="dk2"/>
              </a:solidFill>
              <a:prstDash val="solid"/>
              <a:round/>
              <a:headEnd type="none" w="med" len="med"/>
              <a:tailEnd type="none" w="med" len="med"/>
            </a:ln>
          </p:spPr>
        </p:cxnSp>
        <p:cxnSp>
          <p:nvCxnSpPr>
            <p:cNvPr id="273" name="Google Shape;273;p6"/>
            <p:cNvCxnSpPr/>
            <p:nvPr/>
          </p:nvCxnSpPr>
          <p:spPr>
            <a:xfrm rot="10800000">
              <a:off x="9143027" y="4535349"/>
              <a:ext cx="0" cy="1229333"/>
            </a:xfrm>
            <a:prstGeom prst="straightConnector1">
              <a:avLst/>
            </a:prstGeom>
            <a:noFill/>
            <a:ln w="9525" cap="flat" cmpd="sng">
              <a:solidFill>
                <a:schemeClr val="dk2"/>
              </a:solidFill>
              <a:prstDash val="solid"/>
              <a:round/>
              <a:headEnd type="none" w="med" len="med"/>
              <a:tailEnd type="none" w="med" len="med"/>
            </a:ln>
          </p:spPr>
        </p:cxnSp>
        <p:cxnSp>
          <p:nvCxnSpPr>
            <p:cNvPr id="274" name="Google Shape;274;p6"/>
            <p:cNvCxnSpPr/>
            <p:nvPr/>
          </p:nvCxnSpPr>
          <p:spPr>
            <a:xfrm rot="10800000">
              <a:off x="9143027" y="4535469"/>
              <a:ext cx="0" cy="1229094"/>
            </a:xfrm>
            <a:prstGeom prst="straightConnector1">
              <a:avLst/>
            </a:prstGeom>
            <a:noFill/>
            <a:ln w="9525" cap="flat" cmpd="sng">
              <a:solidFill>
                <a:schemeClr val="dk2"/>
              </a:solidFill>
              <a:prstDash val="solid"/>
              <a:round/>
              <a:headEnd type="none" w="med" len="med"/>
              <a:tailEnd type="none" w="med" len="med"/>
            </a:ln>
          </p:spPr>
        </p:cxnSp>
        <p:cxnSp>
          <p:nvCxnSpPr>
            <p:cNvPr id="275" name="Google Shape;275;p6"/>
            <p:cNvCxnSpPr/>
            <p:nvPr/>
          </p:nvCxnSpPr>
          <p:spPr>
            <a:xfrm rot="10800000">
              <a:off x="9143027" y="4535472"/>
              <a:ext cx="0" cy="1229087"/>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6"/>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277" name="Google Shape;277;p6"/>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278" name="Google Shape;278;p6"/>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188667" y="4960376"/>
              <a:ext cx="379281" cy="379281"/>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8953386" y="-183124"/>
              <a:ext cx="379281" cy="379281"/>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8953386" y="4960376"/>
              <a:ext cx="379281" cy="379281"/>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4"/>
        <p:cNvGrpSpPr/>
        <p:nvPr/>
      </p:nvGrpSpPr>
      <p:grpSpPr>
        <a:xfrm>
          <a:off x="0" y="0"/>
          <a:ext cx="0" cy="0"/>
          <a:chOff x="0" y="0"/>
          <a:chExt cx="0" cy="0"/>
        </a:xfrm>
      </p:grpSpPr>
      <p:sp>
        <p:nvSpPr>
          <p:cNvPr id="285" name="Google Shape;28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6" name="Google Shape;286;p7"/>
          <p:cNvSpPr txBox="1">
            <a:spLocks noGrp="1"/>
          </p:cNvSpPr>
          <p:nvPr>
            <p:ph type="subTitle" idx="1"/>
          </p:nvPr>
        </p:nvSpPr>
        <p:spPr>
          <a:xfrm>
            <a:off x="4604700" y="1700300"/>
            <a:ext cx="37434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87" name="Google Shape;287;p7"/>
          <p:cNvGrpSpPr/>
          <p:nvPr/>
        </p:nvGrpSpPr>
        <p:grpSpPr>
          <a:xfrm>
            <a:off x="-749137" y="-743595"/>
            <a:ext cx="10642353" cy="6643800"/>
            <a:chOff x="-749137" y="-743595"/>
            <a:chExt cx="10642353" cy="6643800"/>
          </a:xfrm>
        </p:grpSpPr>
        <p:sp>
          <p:nvSpPr>
            <p:cNvPr id="288" name="Google Shape;288;p7"/>
            <p:cNvSpPr/>
            <p:nvPr/>
          </p:nvSpPr>
          <p:spPr>
            <a:xfrm>
              <a:off x="-749137"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613583"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0" name="Google Shape;290;p7"/>
            <p:cNvCxnSpPr/>
            <p:nvPr/>
          </p:nvCxnSpPr>
          <p:spPr>
            <a:xfrm>
              <a:off x="973"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291" name="Google Shape;291;p7"/>
            <p:cNvCxnSpPr/>
            <p:nvPr/>
          </p:nvCxnSpPr>
          <p:spPr>
            <a:xfrm>
              <a:off x="1047"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292" name="Google Shape;292;p7"/>
            <p:cNvCxnSpPr/>
            <p:nvPr/>
          </p:nvCxnSpPr>
          <p:spPr>
            <a:xfrm>
              <a:off x="974"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7"/>
            <p:cNvCxnSpPr/>
            <p:nvPr/>
          </p:nvCxnSpPr>
          <p:spPr>
            <a:xfrm>
              <a:off x="904"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7"/>
            <p:cNvCxnSpPr/>
            <p:nvPr/>
          </p:nvCxnSpPr>
          <p:spPr>
            <a:xfrm>
              <a:off x="980"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295" name="Google Shape;295;p7"/>
            <p:cNvCxnSpPr/>
            <p:nvPr/>
          </p:nvCxnSpPr>
          <p:spPr>
            <a:xfrm rot="10800000">
              <a:off x="1038"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296" name="Google Shape;296;p7"/>
            <p:cNvCxnSpPr/>
            <p:nvPr/>
          </p:nvCxnSpPr>
          <p:spPr>
            <a:xfrm rot="10800000">
              <a:off x="974"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7"/>
            <p:cNvCxnSpPr/>
            <p:nvPr/>
          </p:nvCxnSpPr>
          <p:spPr>
            <a:xfrm rot="10800000">
              <a:off x="1032"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298" name="Google Shape;298;p7"/>
            <p:cNvSpPr/>
            <p:nvPr/>
          </p:nvSpPr>
          <p:spPr>
            <a:xfrm>
              <a:off x="8392916" y="-74359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8528470" y="-608041"/>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0" name="Google Shape;300;p7"/>
            <p:cNvCxnSpPr/>
            <p:nvPr/>
          </p:nvCxnSpPr>
          <p:spPr>
            <a:xfrm>
              <a:off x="9143027" y="-608041"/>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01" name="Google Shape;301;p7"/>
            <p:cNvCxnSpPr/>
            <p:nvPr/>
          </p:nvCxnSpPr>
          <p:spPr>
            <a:xfrm>
              <a:off x="9143100" y="-608127"/>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02" name="Google Shape;302;p7"/>
            <p:cNvCxnSpPr/>
            <p:nvPr/>
          </p:nvCxnSpPr>
          <p:spPr>
            <a:xfrm>
              <a:off x="9143027" y="-608031"/>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03" name="Google Shape;303;p7"/>
            <p:cNvCxnSpPr/>
            <p:nvPr/>
          </p:nvCxnSpPr>
          <p:spPr>
            <a:xfrm>
              <a:off x="9142958" y="-608128"/>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304" name="Google Shape;304;p7"/>
            <p:cNvCxnSpPr/>
            <p:nvPr/>
          </p:nvCxnSpPr>
          <p:spPr>
            <a:xfrm>
              <a:off x="9143033" y="-608034"/>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05" name="Google Shape;305;p7"/>
            <p:cNvCxnSpPr/>
            <p:nvPr/>
          </p:nvCxnSpPr>
          <p:spPr>
            <a:xfrm rot="10800000">
              <a:off x="9143091" y="-607989"/>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06" name="Google Shape;306;p7"/>
            <p:cNvCxnSpPr/>
            <p:nvPr/>
          </p:nvCxnSpPr>
          <p:spPr>
            <a:xfrm rot="10800000">
              <a:off x="9143027" y="-60803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07" name="Google Shape;307;p7"/>
            <p:cNvCxnSpPr/>
            <p:nvPr/>
          </p:nvCxnSpPr>
          <p:spPr>
            <a:xfrm rot="10800000">
              <a:off x="9143086" y="-608137"/>
              <a:ext cx="0" cy="1229169"/>
            </a:xfrm>
            <a:prstGeom prst="straightConnector1">
              <a:avLst/>
            </a:prstGeom>
            <a:noFill/>
            <a:ln w="9525" cap="flat" cmpd="sng">
              <a:solidFill>
                <a:schemeClr val="dk2"/>
              </a:solidFill>
              <a:prstDash val="solid"/>
              <a:round/>
              <a:headEnd type="none" w="med" len="med"/>
              <a:tailEnd type="none" w="med" len="med"/>
            </a:ln>
          </p:spPr>
        </p:cxnSp>
        <p:sp>
          <p:nvSpPr>
            <p:cNvPr id="308" name="Google Shape;308;p7"/>
            <p:cNvSpPr/>
            <p:nvPr/>
          </p:nvSpPr>
          <p:spPr>
            <a:xfrm>
              <a:off x="-749137"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613583"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 name="Google Shape;310;p7"/>
            <p:cNvCxnSpPr/>
            <p:nvPr/>
          </p:nvCxnSpPr>
          <p:spPr>
            <a:xfrm>
              <a:off x="973"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11" name="Google Shape;311;p7"/>
            <p:cNvCxnSpPr/>
            <p:nvPr/>
          </p:nvCxnSpPr>
          <p:spPr>
            <a:xfrm>
              <a:off x="1047"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12" name="Google Shape;312;p7"/>
            <p:cNvCxnSpPr/>
            <p:nvPr/>
          </p:nvCxnSpPr>
          <p:spPr>
            <a:xfrm>
              <a:off x="974"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13" name="Google Shape;313;p7"/>
            <p:cNvCxnSpPr/>
            <p:nvPr/>
          </p:nvCxnSpPr>
          <p:spPr>
            <a:xfrm>
              <a:off x="904"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314" name="Google Shape;314;p7"/>
            <p:cNvCxnSpPr/>
            <p:nvPr/>
          </p:nvCxnSpPr>
          <p:spPr>
            <a:xfrm>
              <a:off x="980"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15" name="Google Shape;315;p7"/>
            <p:cNvCxnSpPr/>
            <p:nvPr/>
          </p:nvCxnSpPr>
          <p:spPr>
            <a:xfrm rot="10800000">
              <a:off x="1038"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16" name="Google Shape;316;p7"/>
            <p:cNvCxnSpPr/>
            <p:nvPr/>
          </p:nvCxnSpPr>
          <p:spPr>
            <a:xfrm rot="10800000">
              <a:off x="974"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17" name="Google Shape;317;p7"/>
            <p:cNvCxnSpPr/>
            <p:nvPr/>
          </p:nvCxnSpPr>
          <p:spPr>
            <a:xfrm rot="10800000">
              <a:off x="1032" y="4535363"/>
              <a:ext cx="0" cy="1229169"/>
            </a:xfrm>
            <a:prstGeom prst="straightConnector1">
              <a:avLst/>
            </a:prstGeom>
            <a:noFill/>
            <a:ln w="9525" cap="flat" cmpd="sng">
              <a:solidFill>
                <a:schemeClr val="dk2"/>
              </a:solidFill>
              <a:prstDash val="solid"/>
              <a:round/>
              <a:headEnd type="none" w="med" len="med"/>
              <a:tailEnd type="none" w="med" len="med"/>
            </a:ln>
          </p:spPr>
        </p:cxnSp>
        <p:sp>
          <p:nvSpPr>
            <p:cNvPr id="318" name="Google Shape;318;p7"/>
            <p:cNvSpPr/>
            <p:nvPr/>
          </p:nvSpPr>
          <p:spPr>
            <a:xfrm>
              <a:off x="8392916" y="4399905"/>
              <a:ext cx="1500300" cy="15003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8528470" y="4535459"/>
              <a:ext cx="1229100" cy="1229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 name="Google Shape;320;p7"/>
            <p:cNvCxnSpPr/>
            <p:nvPr/>
          </p:nvCxnSpPr>
          <p:spPr>
            <a:xfrm>
              <a:off x="9143027" y="4535459"/>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21" name="Google Shape;321;p7"/>
            <p:cNvCxnSpPr/>
            <p:nvPr/>
          </p:nvCxnSpPr>
          <p:spPr>
            <a:xfrm>
              <a:off x="9143100" y="4535373"/>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22" name="Google Shape;322;p7"/>
            <p:cNvCxnSpPr/>
            <p:nvPr/>
          </p:nvCxnSpPr>
          <p:spPr>
            <a:xfrm>
              <a:off x="9143027" y="4535469"/>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23" name="Google Shape;323;p7"/>
            <p:cNvCxnSpPr/>
            <p:nvPr/>
          </p:nvCxnSpPr>
          <p:spPr>
            <a:xfrm>
              <a:off x="9142958" y="4535372"/>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7"/>
            <p:cNvCxnSpPr/>
            <p:nvPr/>
          </p:nvCxnSpPr>
          <p:spPr>
            <a:xfrm>
              <a:off x="9143033" y="4535466"/>
              <a:ext cx="0" cy="12291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7"/>
            <p:cNvCxnSpPr/>
            <p:nvPr/>
          </p:nvCxnSpPr>
          <p:spPr>
            <a:xfrm rot="10800000">
              <a:off x="9143091" y="4535511"/>
              <a:ext cx="0" cy="1229158"/>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7"/>
            <p:cNvCxnSpPr/>
            <p:nvPr/>
          </p:nvCxnSpPr>
          <p:spPr>
            <a:xfrm rot="10800000">
              <a:off x="9143027" y="4535470"/>
              <a:ext cx="0" cy="1229093"/>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7"/>
            <p:cNvCxnSpPr/>
            <p:nvPr/>
          </p:nvCxnSpPr>
          <p:spPr>
            <a:xfrm rot="10800000">
              <a:off x="9143086" y="4535363"/>
              <a:ext cx="0" cy="1229169"/>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7"/>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cxnSp>
          <p:nvCxnSpPr>
            <p:cNvPr id="329" name="Google Shape;329;p7"/>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sp>
          <p:nvSpPr>
            <p:cNvPr id="330" name="Google Shape;330;p7"/>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188667"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188667"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8953386" y="-183124"/>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8953386" y="4960376"/>
              <a:ext cx="379200" cy="3792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 name="Google Shape;336;p7"/>
          <p:cNvSpPr>
            <a:spLocks noGrp="1"/>
          </p:cNvSpPr>
          <p:nvPr>
            <p:ph type="pic" idx="2"/>
          </p:nvPr>
        </p:nvSpPr>
        <p:spPr>
          <a:xfrm>
            <a:off x="1210125" y="1394525"/>
            <a:ext cx="2691600" cy="2745300"/>
          </a:xfrm>
          <a:prstGeom prst="rect">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6"/>
        <p:cNvGrpSpPr/>
        <p:nvPr/>
      </p:nvGrpSpPr>
      <p:grpSpPr>
        <a:xfrm>
          <a:off x="0" y="0"/>
          <a:ext cx="0" cy="0"/>
          <a:chOff x="0" y="0"/>
          <a:chExt cx="0" cy="0"/>
        </a:xfrm>
      </p:grpSpPr>
      <p:sp>
        <p:nvSpPr>
          <p:cNvPr id="407" name="Google Shape;407;p9"/>
          <p:cNvSpPr txBox="1">
            <a:spLocks noGrp="1"/>
          </p:cNvSpPr>
          <p:nvPr>
            <p:ph type="title"/>
          </p:nvPr>
        </p:nvSpPr>
        <p:spPr>
          <a:xfrm>
            <a:off x="2135550" y="1265454"/>
            <a:ext cx="4872900" cy="1551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08" name="Google Shape;408;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09" name="Google Shape;409;p9"/>
          <p:cNvGrpSpPr/>
          <p:nvPr/>
        </p:nvGrpSpPr>
        <p:grpSpPr>
          <a:xfrm>
            <a:off x="-749137" y="-743595"/>
            <a:ext cx="10642275" cy="6643722"/>
            <a:chOff x="-749137" y="-743595"/>
            <a:chExt cx="10642275" cy="6643722"/>
          </a:xfrm>
        </p:grpSpPr>
        <p:grpSp>
          <p:nvGrpSpPr>
            <p:cNvPr id="410" name="Google Shape;410;p9"/>
            <p:cNvGrpSpPr/>
            <p:nvPr/>
          </p:nvGrpSpPr>
          <p:grpSpPr>
            <a:xfrm>
              <a:off x="-749137" y="-743595"/>
              <a:ext cx="10642275" cy="6643722"/>
              <a:chOff x="-749137" y="-743595"/>
              <a:chExt cx="10642275" cy="6643722"/>
            </a:xfrm>
          </p:grpSpPr>
          <p:cxnSp>
            <p:nvCxnSpPr>
              <p:cNvPr id="411" name="Google Shape;411;p9"/>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412" name="Google Shape;412;p9"/>
              <p:cNvGrpSpPr/>
              <p:nvPr/>
            </p:nvGrpSpPr>
            <p:grpSpPr>
              <a:xfrm>
                <a:off x="-749137" y="-743595"/>
                <a:ext cx="10642275" cy="6643722"/>
                <a:chOff x="-749137" y="-743595"/>
                <a:chExt cx="10642275" cy="6643722"/>
              </a:xfrm>
            </p:grpSpPr>
            <p:cxnSp>
              <p:nvCxnSpPr>
                <p:cNvPr id="413" name="Google Shape;413;p9"/>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414" name="Google Shape;414;p9"/>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415" name="Google Shape;415;p9"/>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416" name="Google Shape;416;p9"/>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417" name="Google Shape;417;p9"/>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418" name="Google Shape;418;p9"/>
                <p:cNvGrpSpPr/>
                <p:nvPr/>
              </p:nvGrpSpPr>
              <p:grpSpPr>
                <a:xfrm>
                  <a:off x="-749137" y="-743595"/>
                  <a:ext cx="1500222" cy="1500222"/>
                  <a:chOff x="3906300" y="1565425"/>
                  <a:chExt cx="1331400" cy="1331400"/>
                </a:xfrm>
              </p:grpSpPr>
              <p:sp>
                <p:nvSpPr>
                  <p:cNvPr id="419" name="Google Shape;419;p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 name="Google Shape;421;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25" name="Google Shape;425;p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26" name="Google Shape;426;p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429" name="Google Shape;429;p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9"/>
                <p:cNvGrpSpPr/>
                <p:nvPr/>
              </p:nvGrpSpPr>
              <p:grpSpPr>
                <a:xfrm>
                  <a:off x="8392916" y="-743595"/>
                  <a:ext cx="1500222" cy="1500222"/>
                  <a:chOff x="3906300" y="1565425"/>
                  <a:chExt cx="1331400" cy="1331400"/>
                </a:xfrm>
              </p:grpSpPr>
              <p:sp>
                <p:nvSpPr>
                  <p:cNvPr id="431" name="Google Shape;431;p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 name="Google Shape;433;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34" name="Google Shape;434;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35" name="Google Shape;435;p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36" name="Google Shape;436;p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37" name="Google Shape;437;p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38" name="Google Shape;438;p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39" name="Google Shape;439;p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440" name="Google Shape;440;p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441" name="Google Shape;441;p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9"/>
                <p:cNvGrpSpPr/>
                <p:nvPr/>
              </p:nvGrpSpPr>
              <p:grpSpPr>
                <a:xfrm>
                  <a:off x="-749137" y="4399905"/>
                  <a:ext cx="1500222" cy="1500222"/>
                  <a:chOff x="3906300" y="1565425"/>
                  <a:chExt cx="1331400" cy="1331400"/>
                </a:xfrm>
              </p:grpSpPr>
              <p:sp>
                <p:nvSpPr>
                  <p:cNvPr id="443" name="Google Shape;443;p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 name="Google Shape;445;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453" name="Google Shape;453;p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9"/>
                <p:cNvGrpSpPr/>
                <p:nvPr/>
              </p:nvGrpSpPr>
              <p:grpSpPr>
                <a:xfrm>
                  <a:off x="8392916" y="4399905"/>
                  <a:ext cx="1500222" cy="1500222"/>
                  <a:chOff x="3906300" y="1565425"/>
                  <a:chExt cx="1331400" cy="1331400"/>
                </a:xfrm>
              </p:grpSpPr>
              <p:sp>
                <p:nvSpPr>
                  <p:cNvPr id="455" name="Google Shape;455;p9"/>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 name="Google Shape;457;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9"/>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9"/>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60" name="Google Shape;460;p9"/>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9"/>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9"/>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9"/>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9"/>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465" name="Google Shape;465;p9"/>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9"/>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4" name="Google Shape;474;p9"/>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4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50"/>
        <p:cNvGrpSpPr/>
        <p:nvPr/>
      </p:nvGrpSpPr>
      <p:grpSpPr>
        <a:xfrm>
          <a:off x="0" y="0"/>
          <a:ext cx="0" cy="0"/>
          <a:chOff x="0" y="0"/>
          <a:chExt cx="0" cy="0"/>
        </a:xfrm>
      </p:grpSpPr>
      <p:sp>
        <p:nvSpPr>
          <p:cNvPr id="551" name="Google Shape;55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2" name="Google Shape;552;p13"/>
          <p:cNvSpPr txBox="1">
            <a:spLocks noGrp="1"/>
          </p:cNvSpPr>
          <p:nvPr>
            <p:ph type="subTitle" idx="1"/>
          </p:nvPr>
        </p:nvSpPr>
        <p:spPr>
          <a:xfrm>
            <a:off x="720000" y="21329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3" name="Google Shape;553;p13"/>
          <p:cNvSpPr txBox="1">
            <a:spLocks noGrp="1"/>
          </p:cNvSpPr>
          <p:nvPr>
            <p:ph type="subTitle" idx="2"/>
          </p:nvPr>
        </p:nvSpPr>
        <p:spPr>
          <a:xfrm>
            <a:off x="3419271" y="21329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4" name="Google Shape;554;p13"/>
          <p:cNvSpPr txBox="1">
            <a:spLocks noGrp="1"/>
          </p:cNvSpPr>
          <p:nvPr>
            <p:ph type="subTitle" idx="3"/>
          </p:nvPr>
        </p:nvSpPr>
        <p:spPr>
          <a:xfrm>
            <a:off x="2069608" y="37899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5" name="Google Shape;555;p13"/>
          <p:cNvSpPr txBox="1">
            <a:spLocks noGrp="1"/>
          </p:cNvSpPr>
          <p:nvPr>
            <p:ph type="subTitle" idx="4"/>
          </p:nvPr>
        </p:nvSpPr>
        <p:spPr>
          <a:xfrm>
            <a:off x="6118549" y="21329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6" name="Google Shape;556;p13"/>
          <p:cNvSpPr txBox="1">
            <a:spLocks noGrp="1"/>
          </p:cNvSpPr>
          <p:nvPr>
            <p:ph type="subTitle" idx="5"/>
          </p:nvPr>
        </p:nvSpPr>
        <p:spPr>
          <a:xfrm>
            <a:off x="4768886" y="37899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 name="Google Shape;557;p13"/>
          <p:cNvSpPr txBox="1">
            <a:spLocks noGrp="1"/>
          </p:cNvSpPr>
          <p:nvPr>
            <p:ph type="title" idx="6" hasCustomPrompt="1"/>
          </p:nvPr>
        </p:nvSpPr>
        <p:spPr>
          <a:xfrm>
            <a:off x="1505400" y="125582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8" name="Google Shape;558;p13"/>
          <p:cNvSpPr txBox="1">
            <a:spLocks noGrp="1"/>
          </p:cNvSpPr>
          <p:nvPr>
            <p:ph type="title" idx="7" hasCustomPrompt="1"/>
          </p:nvPr>
        </p:nvSpPr>
        <p:spPr>
          <a:xfrm>
            <a:off x="4204674" y="125582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9" name="Google Shape;559;p13"/>
          <p:cNvSpPr txBox="1">
            <a:spLocks noGrp="1"/>
          </p:cNvSpPr>
          <p:nvPr>
            <p:ph type="title" idx="8" hasCustomPrompt="1"/>
          </p:nvPr>
        </p:nvSpPr>
        <p:spPr>
          <a:xfrm>
            <a:off x="2855037" y="291221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0" name="Google Shape;560;p13"/>
          <p:cNvSpPr txBox="1">
            <a:spLocks noGrp="1"/>
          </p:cNvSpPr>
          <p:nvPr>
            <p:ph type="title" idx="9" hasCustomPrompt="1"/>
          </p:nvPr>
        </p:nvSpPr>
        <p:spPr>
          <a:xfrm>
            <a:off x="6903949" y="1255820"/>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1" name="Google Shape;561;p13"/>
          <p:cNvSpPr txBox="1">
            <a:spLocks noGrp="1"/>
          </p:cNvSpPr>
          <p:nvPr>
            <p:ph type="title" idx="13" hasCustomPrompt="1"/>
          </p:nvPr>
        </p:nvSpPr>
        <p:spPr>
          <a:xfrm>
            <a:off x="5554311" y="291221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2" name="Google Shape;562;p13"/>
          <p:cNvSpPr txBox="1">
            <a:spLocks noGrp="1"/>
          </p:cNvSpPr>
          <p:nvPr>
            <p:ph type="subTitle" idx="14"/>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3" name="Google Shape;563;p13"/>
          <p:cNvSpPr txBox="1">
            <a:spLocks noGrp="1"/>
          </p:cNvSpPr>
          <p:nvPr>
            <p:ph type="subTitle" idx="15"/>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4" name="Google Shape;564;p13"/>
          <p:cNvSpPr txBox="1">
            <a:spLocks noGrp="1"/>
          </p:cNvSpPr>
          <p:nvPr>
            <p:ph type="subTitle" idx="16"/>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5" name="Google Shape;565;p13"/>
          <p:cNvSpPr txBox="1">
            <a:spLocks noGrp="1"/>
          </p:cNvSpPr>
          <p:nvPr>
            <p:ph type="subTitle" idx="17"/>
          </p:nvPr>
        </p:nvSpPr>
        <p:spPr>
          <a:xfrm>
            <a:off x="2069608" y="34575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6" name="Google Shape;566;p13"/>
          <p:cNvSpPr txBox="1">
            <a:spLocks noGrp="1"/>
          </p:cNvSpPr>
          <p:nvPr>
            <p:ph type="subTitle" idx="18"/>
          </p:nvPr>
        </p:nvSpPr>
        <p:spPr>
          <a:xfrm>
            <a:off x="4768886" y="34575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accent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67" name="Google Shape;567;p13"/>
          <p:cNvGrpSpPr/>
          <p:nvPr/>
        </p:nvGrpSpPr>
        <p:grpSpPr>
          <a:xfrm>
            <a:off x="-749137" y="-743595"/>
            <a:ext cx="10642275" cy="6643722"/>
            <a:chOff x="-749137" y="-743595"/>
            <a:chExt cx="10642275" cy="6643722"/>
          </a:xfrm>
        </p:grpSpPr>
        <p:grpSp>
          <p:nvGrpSpPr>
            <p:cNvPr id="568" name="Google Shape;568;p13"/>
            <p:cNvGrpSpPr/>
            <p:nvPr/>
          </p:nvGrpSpPr>
          <p:grpSpPr>
            <a:xfrm>
              <a:off x="-749137" y="-743595"/>
              <a:ext cx="10642275" cy="6643722"/>
              <a:chOff x="-749137" y="-743595"/>
              <a:chExt cx="10642275" cy="6643722"/>
            </a:xfrm>
          </p:grpSpPr>
          <p:cxnSp>
            <p:nvCxnSpPr>
              <p:cNvPr id="569" name="Google Shape;569;p13"/>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570" name="Google Shape;570;p13"/>
              <p:cNvGrpSpPr/>
              <p:nvPr/>
            </p:nvGrpSpPr>
            <p:grpSpPr>
              <a:xfrm>
                <a:off x="-749137" y="-743595"/>
                <a:ext cx="10642275" cy="6643722"/>
                <a:chOff x="-749137" y="-743595"/>
                <a:chExt cx="10642275" cy="6643722"/>
              </a:xfrm>
            </p:grpSpPr>
            <p:cxnSp>
              <p:nvCxnSpPr>
                <p:cNvPr id="571" name="Google Shape;571;p13"/>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572" name="Google Shape;572;p13"/>
                <p:cNvGrpSpPr/>
                <p:nvPr/>
              </p:nvGrpSpPr>
              <p:grpSpPr>
                <a:xfrm>
                  <a:off x="-749137" y="-743595"/>
                  <a:ext cx="1500222" cy="1500222"/>
                  <a:chOff x="3906300" y="1565425"/>
                  <a:chExt cx="1331400" cy="1331400"/>
                </a:xfrm>
              </p:grpSpPr>
              <p:sp>
                <p:nvSpPr>
                  <p:cNvPr id="573" name="Google Shape;573;p1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 name="Google Shape;575;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79" name="Google Shape;579;p1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80" name="Google Shape;580;p1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13"/>
                <p:cNvGrpSpPr/>
                <p:nvPr/>
              </p:nvGrpSpPr>
              <p:grpSpPr>
                <a:xfrm>
                  <a:off x="8392916" y="-743595"/>
                  <a:ext cx="1500222" cy="1500222"/>
                  <a:chOff x="3906300" y="1565425"/>
                  <a:chExt cx="1331400" cy="1331400"/>
                </a:xfrm>
              </p:grpSpPr>
              <p:sp>
                <p:nvSpPr>
                  <p:cNvPr id="585" name="Google Shape;585;p1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 name="Google Shape;587;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588" name="Google Shape;588;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589" name="Google Shape;589;p1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90" name="Google Shape;590;p1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591" name="Google Shape;591;p1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1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593" name="Google Shape;593;p1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594" name="Google Shape;594;p1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595" name="Google Shape;595;p1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13"/>
                <p:cNvGrpSpPr/>
                <p:nvPr/>
              </p:nvGrpSpPr>
              <p:grpSpPr>
                <a:xfrm>
                  <a:off x="-749137" y="4399905"/>
                  <a:ext cx="1500222" cy="1500222"/>
                  <a:chOff x="3906300" y="1565425"/>
                  <a:chExt cx="1331400" cy="1331400"/>
                </a:xfrm>
              </p:grpSpPr>
              <p:sp>
                <p:nvSpPr>
                  <p:cNvPr id="597" name="Google Shape;597;p1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9" name="Google Shape;599;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607" name="Google Shape;607;p1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13"/>
                <p:cNvGrpSpPr/>
                <p:nvPr/>
              </p:nvGrpSpPr>
              <p:grpSpPr>
                <a:xfrm>
                  <a:off x="8392916" y="4399905"/>
                  <a:ext cx="1500222" cy="1500222"/>
                  <a:chOff x="3906300" y="1565425"/>
                  <a:chExt cx="1331400" cy="1331400"/>
                </a:xfrm>
              </p:grpSpPr>
              <p:sp>
                <p:nvSpPr>
                  <p:cNvPr id="609" name="Google Shape;609;p13"/>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3"/>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 name="Google Shape;611;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3"/>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3"/>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13"/>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615" name="Google Shape;615;p13"/>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3"/>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617" name="Google Shape;617;p13"/>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13"/>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619" name="Google Shape;619;p13"/>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0" name="Google Shape;620;p13"/>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1">
  <p:cSld name="CUSTOM_10">
    <p:spTree>
      <p:nvGrpSpPr>
        <p:cNvPr id="1" name="Shape 693"/>
        <p:cNvGrpSpPr/>
        <p:nvPr/>
      </p:nvGrpSpPr>
      <p:grpSpPr>
        <a:xfrm>
          <a:off x="0" y="0"/>
          <a:ext cx="0" cy="0"/>
          <a:chOff x="0" y="0"/>
          <a:chExt cx="0" cy="0"/>
        </a:xfrm>
      </p:grpSpPr>
      <p:sp>
        <p:nvSpPr>
          <p:cNvPr id="694" name="Google Shape;694;p15"/>
          <p:cNvSpPr txBox="1">
            <a:spLocks noGrp="1"/>
          </p:cNvSpPr>
          <p:nvPr>
            <p:ph type="title"/>
          </p:nvPr>
        </p:nvSpPr>
        <p:spPr>
          <a:xfrm>
            <a:off x="4097963" y="2079575"/>
            <a:ext cx="4107300" cy="1511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95" name="Google Shape;695;p15"/>
          <p:cNvSpPr txBox="1">
            <a:spLocks noGrp="1"/>
          </p:cNvSpPr>
          <p:nvPr>
            <p:ph type="title" idx="2" hasCustomPrompt="1"/>
          </p:nvPr>
        </p:nvSpPr>
        <p:spPr>
          <a:xfrm>
            <a:off x="4097963" y="101292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96" name="Google Shape;696;p15"/>
          <p:cNvSpPr txBox="1">
            <a:spLocks noGrp="1"/>
          </p:cNvSpPr>
          <p:nvPr>
            <p:ph type="subTitle" idx="1"/>
          </p:nvPr>
        </p:nvSpPr>
        <p:spPr>
          <a:xfrm>
            <a:off x="4097963" y="3741725"/>
            <a:ext cx="41073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97" name="Google Shape;697;p15"/>
          <p:cNvGrpSpPr/>
          <p:nvPr/>
        </p:nvGrpSpPr>
        <p:grpSpPr>
          <a:xfrm>
            <a:off x="-749137" y="-743595"/>
            <a:ext cx="10642275" cy="6643722"/>
            <a:chOff x="-749137" y="-743595"/>
            <a:chExt cx="10642275" cy="6643722"/>
          </a:xfrm>
        </p:grpSpPr>
        <p:grpSp>
          <p:nvGrpSpPr>
            <p:cNvPr id="698" name="Google Shape;698;p15"/>
            <p:cNvGrpSpPr/>
            <p:nvPr/>
          </p:nvGrpSpPr>
          <p:grpSpPr>
            <a:xfrm>
              <a:off x="-749137" y="-743595"/>
              <a:ext cx="10642275" cy="6643722"/>
              <a:chOff x="-749137" y="-743595"/>
              <a:chExt cx="10642275" cy="6643722"/>
            </a:xfrm>
          </p:grpSpPr>
          <p:cxnSp>
            <p:nvCxnSpPr>
              <p:cNvPr id="699" name="Google Shape;699;p15"/>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700" name="Google Shape;700;p15"/>
              <p:cNvGrpSpPr/>
              <p:nvPr/>
            </p:nvGrpSpPr>
            <p:grpSpPr>
              <a:xfrm>
                <a:off x="-749137" y="-743595"/>
                <a:ext cx="10642275" cy="6643722"/>
                <a:chOff x="-749137" y="-743595"/>
                <a:chExt cx="10642275" cy="6643722"/>
              </a:xfrm>
            </p:grpSpPr>
            <p:cxnSp>
              <p:nvCxnSpPr>
                <p:cNvPr id="701" name="Google Shape;701;p15"/>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702" name="Google Shape;702;p15"/>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703" name="Google Shape;703;p15"/>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704" name="Google Shape;704;p15"/>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705" name="Google Shape;705;p15"/>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706" name="Google Shape;706;p15"/>
                <p:cNvGrpSpPr/>
                <p:nvPr/>
              </p:nvGrpSpPr>
              <p:grpSpPr>
                <a:xfrm>
                  <a:off x="-749137" y="-743595"/>
                  <a:ext cx="1500222" cy="1500222"/>
                  <a:chOff x="3906300" y="1565425"/>
                  <a:chExt cx="1331400" cy="1331400"/>
                </a:xfrm>
              </p:grpSpPr>
              <p:sp>
                <p:nvSpPr>
                  <p:cNvPr id="707" name="Google Shape;707;p15"/>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5"/>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 name="Google Shape;709;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10" name="Google Shape;710;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11" name="Google Shape;711;p15"/>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12" name="Google Shape;712;p15"/>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13" name="Google Shape;713;p15"/>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14" name="Google Shape;714;p15"/>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15" name="Google Shape;715;p15"/>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716" name="Google Shape;716;p15"/>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717" name="Google Shape;717;p15"/>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5"/>
                <p:cNvGrpSpPr/>
                <p:nvPr/>
              </p:nvGrpSpPr>
              <p:grpSpPr>
                <a:xfrm>
                  <a:off x="8392916" y="-743595"/>
                  <a:ext cx="1500222" cy="1500222"/>
                  <a:chOff x="3906300" y="1565425"/>
                  <a:chExt cx="1331400" cy="1331400"/>
                </a:xfrm>
              </p:grpSpPr>
              <p:sp>
                <p:nvSpPr>
                  <p:cNvPr id="719" name="Google Shape;719;p15"/>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5"/>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 name="Google Shape;721;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22" name="Google Shape;722;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5"/>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5"/>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5"/>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5"/>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5"/>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5"/>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729" name="Google Shape;729;p15"/>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15"/>
                <p:cNvGrpSpPr/>
                <p:nvPr/>
              </p:nvGrpSpPr>
              <p:grpSpPr>
                <a:xfrm>
                  <a:off x="-749137" y="4399905"/>
                  <a:ext cx="1500222" cy="1500222"/>
                  <a:chOff x="3906300" y="1565425"/>
                  <a:chExt cx="1331400" cy="1331400"/>
                </a:xfrm>
              </p:grpSpPr>
              <p:sp>
                <p:nvSpPr>
                  <p:cNvPr id="731" name="Google Shape;731;p15"/>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5"/>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3" name="Google Shape;733;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34" name="Google Shape;734;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35" name="Google Shape;735;p15"/>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5"/>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5"/>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5"/>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39" name="Google Shape;739;p15"/>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740" name="Google Shape;740;p15"/>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741" name="Google Shape;741;p15"/>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15"/>
                <p:cNvGrpSpPr/>
                <p:nvPr/>
              </p:nvGrpSpPr>
              <p:grpSpPr>
                <a:xfrm>
                  <a:off x="8392916" y="4399905"/>
                  <a:ext cx="1500222" cy="1500222"/>
                  <a:chOff x="3906300" y="1565425"/>
                  <a:chExt cx="1331400" cy="1331400"/>
                </a:xfrm>
              </p:grpSpPr>
              <p:sp>
                <p:nvSpPr>
                  <p:cNvPr id="743" name="Google Shape;743;p15"/>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5"/>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 name="Google Shape;745;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46" name="Google Shape;746;p15"/>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747" name="Google Shape;747;p15"/>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48" name="Google Shape;748;p15"/>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749" name="Google Shape;749;p15"/>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50" name="Google Shape;750;p15"/>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751" name="Google Shape;751;p15"/>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752" name="Google Shape;752;p15"/>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753" name="Google Shape;753;p15"/>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5"/>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5"/>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5"/>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5"/>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5"/>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5"/>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5"/>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5"/>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2" name="Google Shape;762;p15"/>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5"/>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 name="Google Shape;764;p15"/>
          <p:cNvSpPr>
            <a:spLocks noGrp="1"/>
          </p:cNvSpPr>
          <p:nvPr>
            <p:ph type="pic" idx="3"/>
          </p:nvPr>
        </p:nvSpPr>
        <p:spPr>
          <a:xfrm>
            <a:off x="1243537" y="993600"/>
            <a:ext cx="2277000" cy="3156300"/>
          </a:xfrm>
          <a:prstGeom prst="rect">
            <a:avLst/>
          </a:prstGeom>
          <a:noFill/>
          <a:ln w="19050" cap="flat" cmpd="sng">
            <a:solidFill>
              <a:schemeClr val="dk2"/>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031"/>
        <p:cNvGrpSpPr/>
        <p:nvPr/>
      </p:nvGrpSpPr>
      <p:grpSpPr>
        <a:xfrm>
          <a:off x="0" y="0"/>
          <a:ext cx="0" cy="0"/>
          <a:chOff x="0" y="0"/>
          <a:chExt cx="0" cy="0"/>
        </a:xfrm>
      </p:grpSpPr>
      <p:sp>
        <p:nvSpPr>
          <p:cNvPr id="1032" name="Google Shape;1032;p20"/>
          <p:cNvSpPr txBox="1">
            <a:spLocks noGrp="1"/>
          </p:cNvSpPr>
          <p:nvPr>
            <p:ph type="title"/>
          </p:nvPr>
        </p:nvSpPr>
        <p:spPr>
          <a:xfrm>
            <a:off x="1872050" y="1610550"/>
            <a:ext cx="5399700" cy="106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57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33" name="Google Shape;1033;p20"/>
          <p:cNvSpPr txBox="1">
            <a:spLocks noGrp="1"/>
          </p:cNvSpPr>
          <p:nvPr>
            <p:ph type="subTitle" idx="1"/>
          </p:nvPr>
        </p:nvSpPr>
        <p:spPr>
          <a:xfrm>
            <a:off x="1872300" y="2671350"/>
            <a:ext cx="5399700" cy="86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4" name="Google Shape;1034;p20"/>
          <p:cNvGrpSpPr/>
          <p:nvPr/>
        </p:nvGrpSpPr>
        <p:grpSpPr>
          <a:xfrm>
            <a:off x="-749137" y="-743595"/>
            <a:ext cx="10642275" cy="6643722"/>
            <a:chOff x="-749137" y="-743595"/>
            <a:chExt cx="10642275" cy="6643722"/>
          </a:xfrm>
        </p:grpSpPr>
        <p:grpSp>
          <p:nvGrpSpPr>
            <p:cNvPr id="1035" name="Google Shape;1035;p20"/>
            <p:cNvGrpSpPr/>
            <p:nvPr/>
          </p:nvGrpSpPr>
          <p:grpSpPr>
            <a:xfrm>
              <a:off x="-749137" y="-743595"/>
              <a:ext cx="10642275" cy="6643722"/>
              <a:chOff x="-749137" y="-743595"/>
              <a:chExt cx="10642275" cy="6643722"/>
            </a:xfrm>
          </p:grpSpPr>
          <p:cxnSp>
            <p:nvCxnSpPr>
              <p:cNvPr id="1036" name="Google Shape;1036;p20"/>
              <p:cNvCxnSpPr/>
              <p:nvPr/>
            </p:nvCxnSpPr>
            <p:spPr>
              <a:xfrm>
                <a:off x="683550" y="3027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037" name="Google Shape;1037;p20"/>
              <p:cNvGrpSpPr/>
              <p:nvPr/>
            </p:nvGrpSpPr>
            <p:grpSpPr>
              <a:xfrm>
                <a:off x="-749137" y="-743595"/>
                <a:ext cx="10642275" cy="6643722"/>
                <a:chOff x="-749137" y="-743595"/>
                <a:chExt cx="10642275" cy="6643722"/>
              </a:xfrm>
            </p:grpSpPr>
            <p:cxnSp>
              <p:nvCxnSpPr>
                <p:cNvPr id="1038" name="Google Shape;1038;p20"/>
                <p:cNvCxnSpPr/>
                <p:nvPr/>
              </p:nvCxnSpPr>
              <p:spPr>
                <a:xfrm>
                  <a:off x="574613" y="4551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039" name="Google Shape;1039;p20"/>
                <p:cNvCxnSpPr/>
                <p:nvPr/>
              </p:nvCxnSpPr>
              <p:spPr>
                <a:xfrm>
                  <a:off x="574613" y="4688400"/>
                  <a:ext cx="7994400" cy="0"/>
                </a:xfrm>
                <a:prstGeom prst="straightConnector1">
                  <a:avLst/>
                </a:prstGeom>
                <a:noFill/>
                <a:ln w="38100" cap="flat" cmpd="sng">
                  <a:solidFill>
                    <a:schemeClr val="lt2"/>
                  </a:solidFill>
                  <a:prstDash val="solid"/>
                  <a:round/>
                  <a:headEnd type="none" w="med" len="med"/>
                  <a:tailEnd type="none" w="med" len="med"/>
                </a:ln>
              </p:spPr>
            </p:cxnSp>
            <p:cxnSp>
              <p:nvCxnSpPr>
                <p:cNvPr id="1040" name="Google Shape;1040;p20"/>
                <p:cNvCxnSpPr/>
                <p:nvPr/>
              </p:nvCxnSpPr>
              <p:spPr>
                <a:xfrm rot="5400000">
                  <a:off x="66178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041" name="Google Shape;1041;p20"/>
                <p:cNvCxnSpPr/>
                <p:nvPr/>
              </p:nvCxnSpPr>
              <p:spPr>
                <a:xfrm rot="5400000">
                  <a:off x="-1528625" y="2571750"/>
                  <a:ext cx="4054800" cy="0"/>
                </a:xfrm>
                <a:prstGeom prst="straightConnector1">
                  <a:avLst/>
                </a:prstGeom>
                <a:noFill/>
                <a:ln w="38100" cap="flat" cmpd="sng">
                  <a:solidFill>
                    <a:schemeClr val="lt2"/>
                  </a:solidFill>
                  <a:prstDash val="solid"/>
                  <a:round/>
                  <a:headEnd type="none" w="med" len="med"/>
                  <a:tailEnd type="none" w="med" len="med"/>
                </a:ln>
              </p:spPr>
            </p:cxnSp>
            <p:cxnSp>
              <p:nvCxnSpPr>
                <p:cNvPr id="1042" name="Google Shape;1042;p20"/>
                <p:cNvCxnSpPr/>
                <p:nvPr/>
              </p:nvCxnSpPr>
              <p:spPr>
                <a:xfrm>
                  <a:off x="683550" y="4840800"/>
                  <a:ext cx="7776900" cy="0"/>
                </a:xfrm>
                <a:prstGeom prst="straightConnector1">
                  <a:avLst/>
                </a:prstGeom>
                <a:noFill/>
                <a:ln w="19050" cap="flat" cmpd="sng">
                  <a:solidFill>
                    <a:schemeClr val="dk2"/>
                  </a:solidFill>
                  <a:prstDash val="solid"/>
                  <a:round/>
                  <a:headEnd type="none" w="med" len="med"/>
                  <a:tailEnd type="none" w="med" len="med"/>
                </a:ln>
              </p:spPr>
            </p:cxnSp>
            <p:grpSp>
              <p:nvGrpSpPr>
                <p:cNvPr id="1043" name="Google Shape;1043;p20"/>
                <p:cNvGrpSpPr/>
                <p:nvPr/>
              </p:nvGrpSpPr>
              <p:grpSpPr>
                <a:xfrm>
                  <a:off x="-749137" y="-743595"/>
                  <a:ext cx="1500222" cy="1500222"/>
                  <a:chOff x="3906300" y="1565425"/>
                  <a:chExt cx="1331400" cy="1331400"/>
                </a:xfrm>
              </p:grpSpPr>
              <p:sp>
                <p:nvSpPr>
                  <p:cNvPr id="1044" name="Google Shape;1044;p2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6" name="Google Shape;1046;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47" name="Google Shape;1047;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48" name="Google Shape;1048;p2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2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2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2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2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2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054" name="Google Shape;1054;p2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20"/>
                <p:cNvGrpSpPr/>
                <p:nvPr/>
              </p:nvGrpSpPr>
              <p:grpSpPr>
                <a:xfrm>
                  <a:off x="8392916" y="-743595"/>
                  <a:ext cx="1500222" cy="1500222"/>
                  <a:chOff x="3906300" y="1565425"/>
                  <a:chExt cx="1331400" cy="1331400"/>
                </a:xfrm>
              </p:grpSpPr>
              <p:sp>
                <p:nvSpPr>
                  <p:cNvPr id="1056" name="Google Shape;1056;p2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2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2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2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2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64" name="Google Shape;1064;p2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065" name="Google Shape;1065;p2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066" name="Google Shape;1066;p2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20"/>
                <p:cNvGrpSpPr/>
                <p:nvPr/>
              </p:nvGrpSpPr>
              <p:grpSpPr>
                <a:xfrm>
                  <a:off x="-749137" y="4399905"/>
                  <a:ext cx="1500222" cy="1500222"/>
                  <a:chOff x="3906300" y="1565425"/>
                  <a:chExt cx="1331400" cy="1331400"/>
                </a:xfrm>
              </p:grpSpPr>
              <p:sp>
                <p:nvSpPr>
                  <p:cNvPr id="1068" name="Google Shape;1068;p2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 name="Google Shape;1070;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71" name="Google Shape;1071;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72" name="Google Shape;1072;p2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73" name="Google Shape;1073;p2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74" name="Google Shape;1074;p2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75" name="Google Shape;1075;p2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76" name="Google Shape;1076;p2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077" name="Google Shape;1077;p2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078" name="Google Shape;1078;p2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20"/>
                <p:cNvGrpSpPr/>
                <p:nvPr/>
              </p:nvGrpSpPr>
              <p:grpSpPr>
                <a:xfrm>
                  <a:off x="8392916" y="4399905"/>
                  <a:ext cx="1500222" cy="1500222"/>
                  <a:chOff x="3906300" y="1565425"/>
                  <a:chExt cx="1331400" cy="1331400"/>
                </a:xfrm>
              </p:grpSpPr>
              <p:sp>
                <p:nvSpPr>
                  <p:cNvPr id="1080" name="Google Shape;1080;p20"/>
                  <p:cNvSpPr/>
                  <p:nvPr/>
                </p:nvSpPr>
                <p:spPr>
                  <a:xfrm>
                    <a:off x="3906300" y="1565425"/>
                    <a:ext cx="1331400" cy="1331400"/>
                  </a:xfrm>
                  <a:prstGeom prst="ellipse">
                    <a:avLst/>
                  </a:prstGeom>
                  <a:solidFill>
                    <a:schemeClr val="lt1"/>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0"/>
                  <p:cNvSpPr/>
                  <p:nvPr/>
                </p:nvSpPr>
                <p:spPr>
                  <a:xfrm>
                    <a:off x="4026600" y="1685725"/>
                    <a:ext cx="1090800" cy="1090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 name="Google Shape;1082;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83" name="Google Shape;1083;p20"/>
                  <p:cNvCxnSpPr/>
                  <p:nvPr/>
                </p:nvCxnSpPr>
                <p:spPr>
                  <a:xfrm>
                    <a:off x="4572000" y="1685725"/>
                    <a:ext cx="0" cy="1090800"/>
                  </a:xfrm>
                  <a:prstGeom prst="straightConnector1">
                    <a:avLst/>
                  </a:prstGeom>
                  <a:noFill/>
                  <a:ln w="9525" cap="flat" cmpd="sng">
                    <a:solidFill>
                      <a:schemeClr val="dk2"/>
                    </a:solidFill>
                    <a:prstDash val="solid"/>
                    <a:round/>
                    <a:headEnd type="none" w="med" len="med"/>
                    <a:tailEnd type="none" w="med" len="med"/>
                  </a:ln>
                </p:spPr>
              </p:cxnSp>
              <p:cxnSp>
                <p:nvCxnSpPr>
                  <p:cNvPr id="1084" name="Google Shape;1084;p20"/>
                  <p:cNvCxnSpPr/>
                  <p:nvPr/>
                </p:nvCxnSpPr>
                <p:spPr>
                  <a:xfrm>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85" name="Google Shape;1085;p20"/>
                  <p:cNvCxnSpPr/>
                  <p:nvPr/>
                </p:nvCxnSpPr>
                <p:spPr>
                  <a:xfrm rot="10800000">
                    <a:off x="4572000" y="1685734"/>
                    <a:ext cx="0" cy="1090783"/>
                  </a:xfrm>
                  <a:prstGeom prst="straightConnector1">
                    <a:avLst/>
                  </a:prstGeom>
                  <a:noFill/>
                  <a:ln w="9525" cap="flat" cmpd="sng">
                    <a:solidFill>
                      <a:schemeClr val="dk2"/>
                    </a:solidFill>
                    <a:prstDash val="solid"/>
                    <a:round/>
                    <a:headEnd type="none" w="med" len="med"/>
                    <a:tailEnd type="none" w="med" len="med"/>
                  </a:ln>
                </p:spPr>
              </p:cxnSp>
              <p:cxnSp>
                <p:nvCxnSpPr>
                  <p:cNvPr id="1086" name="Google Shape;1086;p20"/>
                  <p:cNvCxnSpPr/>
                  <p:nvPr/>
                </p:nvCxnSpPr>
                <p:spPr>
                  <a:xfrm>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87" name="Google Shape;1087;p20"/>
                  <p:cNvCxnSpPr/>
                  <p:nvPr/>
                </p:nvCxnSpPr>
                <p:spPr>
                  <a:xfrm rot="10800000">
                    <a:off x="4572000" y="1685627"/>
                    <a:ext cx="0" cy="1090995"/>
                  </a:xfrm>
                  <a:prstGeom prst="straightConnector1">
                    <a:avLst/>
                  </a:prstGeom>
                  <a:noFill/>
                  <a:ln w="9525" cap="flat" cmpd="sng">
                    <a:solidFill>
                      <a:schemeClr val="dk2"/>
                    </a:solidFill>
                    <a:prstDash val="solid"/>
                    <a:round/>
                    <a:headEnd type="none" w="med" len="med"/>
                    <a:tailEnd type="none" w="med" len="med"/>
                  </a:ln>
                </p:spPr>
              </p:cxnSp>
              <p:cxnSp>
                <p:nvCxnSpPr>
                  <p:cNvPr id="1088" name="Google Shape;1088;p20"/>
                  <p:cNvCxnSpPr/>
                  <p:nvPr/>
                </p:nvCxnSpPr>
                <p:spPr>
                  <a:xfrm>
                    <a:off x="4572000" y="1685737"/>
                    <a:ext cx="0" cy="1090777"/>
                  </a:xfrm>
                  <a:prstGeom prst="straightConnector1">
                    <a:avLst/>
                  </a:prstGeom>
                  <a:noFill/>
                  <a:ln w="9525" cap="flat" cmpd="sng">
                    <a:solidFill>
                      <a:schemeClr val="dk2"/>
                    </a:solidFill>
                    <a:prstDash val="solid"/>
                    <a:round/>
                    <a:headEnd type="none" w="med" len="med"/>
                    <a:tailEnd type="none" w="med" len="med"/>
                  </a:ln>
                </p:spPr>
              </p:cxnSp>
              <p:cxnSp>
                <p:nvCxnSpPr>
                  <p:cNvPr id="1089" name="Google Shape;1089;p20"/>
                  <p:cNvCxnSpPr/>
                  <p:nvPr/>
                </p:nvCxnSpPr>
                <p:spPr>
                  <a:xfrm rot="10800000">
                    <a:off x="4572000" y="1685737"/>
                    <a:ext cx="0" cy="1090777"/>
                  </a:xfrm>
                  <a:prstGeom prst="straightConnector1">
                    <a:avLst/>
                  </a:prstGeom>
                  <a:noFill/>
                  <a:ln w="9525" cap="flat" cmpd="sng">
                    <a:solidFill>
                      <a:schemeClr val="dk2"/>
                    </a:solidFill>
                    <a:prstDash val="solid"/>
                    <a:round/>
                    <a:headEnd type="none" w="med" len="med"/>
                    <a:tailEnd type="none" w="med" len="med"/>
                  </a:ln>
                </p:spPr>
              </p:cxnSp>
              <p:sp>
                <p:nvSpPr>
                  <p:cNvPr id="1090" name="Google Shape;1090;p20"/>
                  <p:cNvSpPr/>
                  <p:nvPr/>
                </p:nvSpPr>
                <p:spPr>
                  <a:xfrm>
                    <a:off x="4403700" y="2062825"/>
                    <a:ext cx="336600" cy="336600"/>
                  </a:xfrm>
                  <a:prstGeom prst="ellipse">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20"/>
                <p:cNvSpPr/>
                <p:nvPr/>
              </p:nvSpPr>
              <p:spPr>
                <a:xfrm>
                  <a:off x="387175" y="19080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0"/>
                <p:cNvSpPr/>
                <p:nvPr/>
              </p:nvSpPr>
              <p:spPr>
                <a:xfrm>
                  <a:off x="387175" y="26442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0"/>
                <p:cNvSpPr/>
                <p:nvPr/>
              </p:nvSpPr>
              <p:spPr>
                <a:xfrm>
                  <a:off x="387175" y="22761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0"/>
                <p:cNvSpPr/>
                <p:nvPr/>
              </p:nvSpPr>
              <p:spPr>
                <a:xfrm>
                  <a:off x="387175" y="3012300"/>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0"/>
                <p:cNvSpPr/>
                <p:nvPr/>
              </p:nvSpPr>
              <p:spPr>
                <a:xfrm>
                  <a:off x="8533625" y="19100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0"/>
                <p:cNvSpPr/>
                <p:nvPr/>
              </p:nvSpPr>
              <p:spPr>
                <a:xfrm>
                  <a:off x="8533625" y="26462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0"/>
                <p:cNvSpPr/>
                <p:nvPr/>
              </p:nvSpPr>
              <p:spPr>
                <a:xfrm>
                  <a:off x="8533625" y="22781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0"/>
                <p:cNvSpPr/>
                <p:nvPr/>
              </p:nvSpPr>
              <p:spPr>
                <a:xfrm>
                  <a:off x="8533625" y="3014307"/>
                  <a:ext cx="223200" cy="2232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9" name="Google Shape;1099;p20"/>
            <p:cNvSpPr/>
            <p:nvPr/>
          </p:nvSpPr>
          <p:spPr>
            <a:xfrm>
              <a:off x="4392600" y="201100"/>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0"/>
            <p:cNvSpPr/>
            <p:nvPr/>
          </p:nvSpPr>
          <p:spPr>
            <a:xfrm>
              <a:off x="4392600" y="4743933"/>
              <a:ext cx="358800" cy="193800"/>
            </a:xfrm>
            <a:prstGeom prst="star4">
              <a:avLst>
                <a:gd name="adj" fmla="val 30515"/>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1pPr>
            <a:lvl2pPr lvl="1"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2pPr>
            <a:lvl3pPr lvl="2"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3pPr>
            <a:lvl4pPr lvl="3"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4pPr>
            <a:lvl5pPr lvl="4"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5pPr>
            <a:lvl6pPr lvl="5"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6pPr>
            <a:lvl7pPr lvl="6"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7pPr>
            <a:lvl8pPr lvl="7"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8pPr>
            <a:lvl9pPr lvl="8" rtl="0">
              <a:spcBef>
                <a:spcPts val="0"/>
              </a:spcBef>
              <a:spcAft>
                <a:spcPts val="0"/>
              </a:spcAft>
              <a:buClr>
                <a:schemeClr val="dk2"/>
              </a:buClr>
              <a:buSzPts val="3500"/>
              <a:buFont typeface="Poppins"/>
              <a:buNone/>
              <a:defRPr sz="3500" b="1">
                <a:solidFill>
                  <a:schemeClr val="dk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59" r:id="rId7"/>
    <p:sldLayoutId id="2147483661" r:id="rId8"/>
    <p:sldLayoutId id="2147483666" r:id="rId9"/>
    <p:sldLayoutId id="2147483667" r:id="rId10"/>
    <p:sldLayoutId id="2147483668" r:id="rId11"/>
    <p:sldLayoutId id="2147483669" r:id="rId12"/>
    <p:sldLayoutId id="2147483670" r:id="rId13"/>
    <p:sldLayoutId id="2147483671" r:id="rId14"/>
    <p:sldLayoutId id="2147483672" r:id="rId15"/>
    <p:sldLayoutId id="2147483675" r:id="rId16"/>
    <p:sldLayoutId id="2147483676" r:id="rId17"/>
    <p:sldLayoutId id="2147483677"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72"/>
        <p:cNvGrpSpPr/>
        <p:nvPr/>
      </p:nvGrpSpPr>
      <p:grpSpPr>
        <a:xfrm>
          <a:off x="0" y="0"/>
          <a:ext cx="0" cy="0"/>
          <a:chOff x="0" y="0"/>
          <a:chExt cx="0" cy="0"/>
        </a:xfrm>
      </p:grpSpPr>
      <p:sp>
        <p:nvSpPr>
          <p:cNvPr id="1773" name="Google Shape;1773;p38"/>
          <p:cNvSpPr txBox="1">
            <a:spLocks noGrp="1"/>
          </p:cNvSpPr>
          <p:nvPr>
            <p:ph type="ctrTitle"/>
          </p:nvPr>
        </p:nvSpPr>
        <p:spPr>
          <a:xfrm>
            <a:off x="1314900" y="595050"/>
            <a:ext cx="6514200" cy="141938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Cinema Booking System</a:t>
            </a:r>
            <a:endParaRPr sz="4000" dirty="0"/>
          </a:p>
        </p:txBody>
      </p:sp>
      <p:sp>
        <p:nvSpPr>
          <p:cNvPr id="1774" name="Google Shape;1774;p38"/>
          <p:cNvSpPr txBox="1">
            <a:spLocks noGrp="1"/>
          </p:cNvSpPr>
          <p:nvPr>
            <p:ph type="subTitle" idx="1"/>
          </p:nvPr>
        </p:nvSpPr>
        <p:spPr>
          <a:xfrm>
            <a:off x="2307600" y="2014430"/>
            <a:ext cx="4528800" cy="7293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CSYE 6200 – Object Oriented Design</a:t>
            </a:r>
          </a:p>
          <a:p>
            <a:pPr marL="0" lvl="0" indent="0" algn="ctr" rtl="0">
              <a:spcBef>
                <a:spcPts val="0"/>
              </a:spcBef>
              <a:spcAft>
                <a:spcPts val="0"/>
              </a:spcAft>
              <a:buNone/>
            </a:pPr>
            <a:r>
              <a:rPr lang="en" dirty="0"/>
              <a:t>Professor: Jones Yu</a:t>
            </a:r>
            <a:endParaRPr dirty="0"/>
          </a:p>
        </p:txBody>
      </p:sp>
      <p:sp>
        <p:nvSpPr>
          <p:cNvPr id="4" name="Google Shape;1774;p38">
            <a:extLst>
              <a:ext uri="{FF2B5EF4-FFF2-40B4-BE49-F238E27FC236}">
                <a16:creationId xmlns:a16="http://schemas.microsoft.com/office/drawing/2014/main" id="{5392788F-6D54-9707-CDC0-E3BC3D3C88E4}"/>
              </a:ext>
            </a:extLst>
          </p:cNvPr>
          <p:cNvSpPr txBox="1">
            <a:spLocks/>
          </p:cNvSpPr>
          <p:nvPr/>
        </p:nvSpPr>
        <p:spPr>
          <a:xfrm>
            <a:off x="1014090" y="2743767"/>
            <a:ext cx="7115820" cy="16113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chivo"/>
              <a:buNone/>
              <a:defRPr sz="16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800"/>
              <a:buFont typeface="Archivo"/>
              <a:buNone/>
              <a:defRPr sz="1800" b="0" i="0" u="none" strike="noStrike" cap="none">
                <a:solidFill>
                  <a:schemeClr val="dk1"/>
                </a:solidFill>
                <a:latin typeface="Archivo"/>
                <a:ea typeface="Archivo"/>
                <a:cs typeface="Archivo"/>
                <a:sym typeface="Archivo"/>
              </a:defRPr>
            </a:lvl9pPr>
          </a:lstStyle>
          <a:p>
            <a:pPr marL="0" indent="0"/>
            <a:r>
              <a:rPr lang="en-US" dirty="0"/>
              <a:t>Team name: The Movie Buffs</a:t>
            </a:r>
          </a:p>
          <a:p>
            <a:pPr marL="0" indent="0" algn="l"/>
            <a:r>
              <a:rPr lang="en-US" dirty="0"/>
              <a:t>Team members:</a:t>
            </a:r>
          </a:p>
          <a:p>
            <a:pPr marL="285750" indent="-285750" algn="l">
              <a:buFont typeface="Arial" panose="020B0604020202020204" pitchFamily="34" charset="0"/>
              <a:buChar char="•"/>
            </a:pPr>
            <a:r>
              <a:rPr lang="en-US" dirty="0"/>
              <a:t>Amulya </a:t>
            </a:r>
            <a:r>
              <a:rPr lang="en-US" dirty="0" err="1"/>
              <a:t>Murahari</a:t>
            </a:r>
            <a:endParaRPr lang="en-US" dirty="0"/>
          </a:p>
          <a:p>
            <a:pPr marL="285750" indent="-285750" algn="l">
              <a:buFont typeface="Arial" panose="020B0604020202020204" pitchFamily="34" charset="0"/>
              <a:buChar char="•"/>
            </a:pPr>
            <a:r>
              <a:rPr lang="en-US" dirty="0"/>
              <a:t>Karthik Malasani</a:t>
            </a:r>
          </a:p>
          <a:p>
            <a:pPr marL="285750" indent="-285750" algn="l">
              <a:buFont typeface="Arial" panose="020B0604020202020204" pitchFamily="34" charset="0"/>
              <a:buChar char="•"/>
            </a:pPr>
            <a:r>
              <a:rPr lang="en-US" dirty="0"/>
              <a:t>Chinmay Dharwad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1" name="Title 10">
            <a:extLst>
              <a:ext uri="{FF2B5EF4-FFF2-40B4-BE49-F238E27FC236}">
                <a16:creationId xmlns:a16="http://schemas.microsoft.com/office/drawing/2014/main" id="{F9B2F629-46EC-B027-9A38-E1AFC2B4739F}"/>
              </a:ext>
            </a:extLst>
          </p:cNvPr>
          <p:cNvSpPr>
            <a:spLocks noGrp="1"/>
          </p:cNvSpPr>
          <p:nvPr>
            <p:ph type="title"/>
          </p:nvPr>
        </p:nvSpPr>
        <p:spPr>
          <a:xfrm>
            <a:off x="4572000" y="1385359"/>
            <a:ext cx="3939783" cy="2872604"/>
          </a:xfrm>
        </p:spPr>
        <p:txBody>
          <a:bodyPr/>
          <a:lstStyle/>
          <a:p>
            <a:pPr marL="285750" indent="-285750">
              <a:buClr>
                <a:schemeClr val="tx1"/>
              </a:buClr>
              <a:buSzPct val="100000"/>
              <a:buFont typeface="Arial" panose="020B0604020202020204" pitchFamily="34" charset="0"/>
              <a:buChar char="•"/>
            </a:pPr>
            <a:r>
              <a:rPr lang="en-US" sz="1400" b="0" dirty="0">
                <a:solidFill>
                  <a:schemeClr val="tx1"/>
                </a:solidFill>
              </a:rPr>
              <a:t>The View films page gives access to all the movies that are available to book in the cinema theatre.</a:t>
            </a:r>
            <a:br>
              <a:rPr lang="en-US" sz="1400" b="0" dirty="0">
                <a:solidFill>
                  <a:schemeClr val="tx1"/>
                </a:solidFill>
              </a:rPr>
            </a:br>
            <a:br>
              <a:rPr lang="en-US" sz="1400" b="0" dirty="0">
                <a:solidFill>
                  <a:schemeClr val="tx1"/>
                </a:solidFill>
              </a:rPr>
            </a:br>
            <a:r>
              <a:rPr lang="en-US" sz="1400" b="0" dirty="0">
                <a:solidFill>
                  <a:schemeClr val="tx1"/>
                </a:solidFill>
              </a:rPr>
              <a:t>The customer can click on any movie and get details about it.</a:t>
            </a:r>
            <a:br>
              <a:rPr lang="en-US" sz="1400" b="0" dirty="0">
                <a:solidFill>
                  <a:schemeClr val="tx1"/>
                </a:solidFill>
              </a:rPr>
            </a:br>
            <a:br>
              <a:rPr lang="en-US" sz="1400" b="0" dirty="0">
                <a:solidFill>
                  <a:schemeClr val="tx1"/>
                </a:solidFill>
              </a:rPr>
            </a:br>
            <a:r>
              <a:rPr lang="en-US" sz="1400" b="0" dirty="0">
                <a:solidFill>
                  <a:schemeClr val="tx1"/>
                </a:solidFill>
              </a:rPr>
              <a:t>The ‘Book Now’ button leads to the cinema booking page</a:t>
            </a:r>
          </a:p>
        </p:txBody>
      </p:sp>
      <p:pic>
        <p:nvPicPr>
          <p:cNvPr id="13" name="Picture 12" descr="A screenshot of a movie&#10;&#10;Description automatically generated">
            <a:extLst>
              <a:ext uri="{FF2B5EF4-FFF2-40B4-BE49-F238E27FC236}">
                <a16:creationId xmlns:a16="http://schemas.microsoft.com/office/drawing/2014/main" id="{48CADD05-4CE6-62B9-CC61-3CC589658D9F}"/>
              </a:ext>
            </a:extLst>
          </p:cNvPr>
          <p:cNvPicPr>
            <a:picLocks noChangeAspect="1"/>
          </p:cNvPicPr>
          <p:nvPr/>
        </p:nvPicPr>
        <p:blipFill>
          <a:blip r:embed="rId3"/>
          <a:stretch>
            <a:fillRect/>
          </a:stretch>
        </p:blipFill>
        <p:spPr>
          <a:xfrm>
            <a:off x="557217" y="2526596"/>
            <a:ext cx="3639859" cy="2176109"/>
          </a:xfrm>
          <a:prstGeom prst="rect">
            <a:avLst/>
          </a:prstGeom>
        </p:spPr>
      </p:pic>
      <p:pic>
        <p:nvPicPr>
          <p:cNvPr id="15" name="Picture 14" descr="A screenshot of a movie poster&#10;&#10;Description automatically generated">
            <a:extLst>
              <a:ext uri="{FF2B5EF4-FFF2-40B4-BE49-F238E27FC236}">
                <a16:creationId xmlns:a16="http://schemas.microsoft.com/office/drawing/2014/main" id="{8D81AC07-80BA-4ACB-2892-F959785E0676}"/>
              </a:ext>
            </a:extLst>
          </p:cNvPr>
          <p:cNvPicPr>
            <a:picLocks noChangeAspect="1"/>
          </p:cNvPicPr>
          <p:nvPr/>
        </p:nvPicPr>
        <p:blipFill>
          <a:blip r:embed="rId4"/>
          <a:stretch>
            <a:fillRect/>
          </a:stretch>
        </p:blipFill>
        <p:spPr>
          <a:xfrm>
            <a:off x="485914" y="353013"/>
            <a:ext cx="3711162" cy="221873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6"/>
        <p:cNvGrpSpPr/>
        <p:nvPr/>
      </p:nvGrpSpPr>
      <p:grpSpPr>
        <a:xfrm>
          <a:off x="0" y="0"/>
          <a:ext cx="0" cy="0"/>
          <a:chOff x="0" y="0"/>
          <a:chExt cx="0" cy="0"/>
        </a:xfrm>
      </p:grpSpPr>
      <p:sp>
        <p:nvSpPr>
          <p:cNvPr id="1857" name="Google Shape;1857;p47"/>
          <p:cNvSpPr txBox="1">
            <a:spLocks noGrp="1"/>
          </p:cNvSpPr>
          <p:nvPr>
            <p:ph type="title"/>
          </p:nvPr>
        </p:nvSpPr>
        <p:spPr>
          <a:xfrm>
            <a:off x="4572000" y="497857"/>
            <a:ext cx="3925152" cy="1654216"/>
          </a:xfrm>
          <a:prstGeom prst="rect">
            <a:avLst/>
          </a:prstGeom>
        </p:spPr>
        <p:txBody>
          <a:bodyPr spcFirstLastPara="1" wrap="square" lIns="91425" tIns="91425" rIns="91425" bIns="91425" anchor="t" anchorCtr="0">
            <a:noAutofit/>
          </a:bodyPr>
          <a:lstStyle/>
          <a:p>
            <a:pPr lvl="0" rtl="0">
              <a:spcBef>
                <a:spcPts val="0"/>
              </a:spcBef>
              <a:spcAft>
                <a:spcPts val="0"/>
              </a:spcAft>
            </a:pPr>
            <a:r>
              <a:rPr lang="en-US" sz="1400" b="0" dirty="0">
                <a:solidFill>
                  <a:schemeClr val="tx1"/>
                </a:solidFill>
              </a:rPr>
              <a:t>This is the bookings page, where the customer can select the seats, date, time and the film to be booked.</a:t>
            </a:r>
            <a:br>
              <a:rPr lang="en-US" sz="1400" b="0" dirty="0">
                <a:solidFill>
                  <a:schemeClr val="tx1"/>
                </a:solidFill>
              </a:rPr>
            </a:br>
            <a:br>
              <a:rPr lang="en-US" sz="1400" b="0" dirty="0">
                <a:solidFill>
                  <a:schemeClr val="tx1"/>
                </a:solidFill>
              </a:rPr>
            </a:br>
            <a:r>
              <a:rPr lang="en-US" sz="1400" b="0" dirty="0">
                <a:solidFill>
                  <a:schemeClr val="tx1"/>
                </a:solidFill>
              </a:rPr>
              <a:t>The customer can also view the View History and Give Feedback on the experience.</a:t>
            </a:r>
            <a:endParaRPr sz="1400" b="0" dirty="0">
              <a:solidFill>
                <a:schemeClr val="tx1"/>
              </a:solidFill>
            </a:endParaRPr>
          </a:p>
        </p:txBody>
      </p:sp>
      <p:pic>
        <p:nvPicPr>
          <p:cNvPr id="15" name="Picture 14" descr="A screen shot of a movie screen&#10;&#10;Description automatically generated">
            <a:extLst>
              <a:ext uri="{FF2B5EF4-FFF2-40B4-BE49-F238E27FC236}">
                <a16:creationId xmlns:a16="http://schemas.microsoft.com/office/drawing/2014/main" id="{EFA23CFE-32A5-D4BF-D19F-CB73203AF6C4}"/>
              </a:ext>
            </a:extLst>
          </p:cNvPr>
          <p:cNvPicPr>
            <a:picLocks noChangeAspect="1"/>
          </p:cNvPicPr>
          <p:nvPr/>
        </p:nvPicPr>
        <p:blipFill>
          <a:blip r:embed="rId3"/>
          <a:stretch>
            <a:fillRect/>
          </a:stretch>
        </p:blipFill>
        <p:spPr>
          <a:xfrm>
            <a:off x="5248701" y="2296973"/>
            <a:ext cx="2571750" cy="2571750"/>
          </a:xfrm>
          <a:prstGeom prst="rect">
            <a:avLst/>
          </a:prstGeom>
        </p:spPr>
      </p:pic>
      <p:pic>
        <p:nvPicPr>
          <p:cNvPr id="17" name="Picture 16" descr="A screen shot of a computer screen&#10;&#10;Description automatically generated">
            <a:extLst>
              <a:ext uri="{FF2B5EF4-FFF2-40B4-BE49-F238E27FC236}">
                <a16:creationId xmlns:a16="http://schemas.microsoft.com/office/drawing/2014/main" id="{59DC36E3-1CFD-FF2B-85C2-F2620C04633C}"/>
              </a:ext>
            </a:extLst>
          </p:cNvPr>
          <p:cNvPicPr>
            <a:picLocks noChangeAspect="1"/>
          </p:cNvPicPr>
          <p:nvPr/>
        </p:nvPicPr>
        <p:blipFill>
          <a:blip r:embed="rId4"/>
          <a:stretch>
            <a:fillRect/>
          </a:stretch>
        </p:blipFill>
        <p:spPr>
          <a:xfrm>
            <a:off x="0" y="259439"/>
            <a:ext cx="4572000" cy="2733394"/>
          </a:xfrm>
          <a:prstGeom prst="rect">
            <a:avLst/>
          </a:prstGeom>
        </p:spPr>
      </p:pic>
      <p:sp>
        <p:nvSpPr>
          <p:cNvPr id="2" name="TextBox 1">
            <a:extLst>
              <a:ext uri="{FF2B5EF4-FFF2-40B4-BE49-F238E27FC236}">
                <a16:creationId xmlns:a16="http://schemas.microsoft.com/office/drawing/2014/main" id="{0321E767-6A31-9119-6C19-2276E5E4CFD9}"/>
              </a:ext>
            </a:extLst>
          </p:cNvPr>
          <p:cNvSpPr txBox="1"/>
          <p:nvPr/>
        </p:nvSpPr>
        <p:spPr>
          <a:xfrm>
            <a:off x="701964" y="2992833"/>
            <a:ext cx="4193309" cy="1384995"/>
          </a:xfrm>
          <a:prstGeom prst="rect">
            <a:avLst/>
          </a:prstGeom>
          <a:noFill/>
        </p:spPr>
        <p:txBody>
          <a:bodyPr wrap="square" rtlCol="0">
            <a:spAutoFit/>
          </a:bodyPr>
          <a:lstStyle/>
          <a:p>
            <a:r>
              <a:rPr lang="en-US" dirty="0">
                <a:solidFill>
                  <a:schemeClr val="tx1"/>
                </a:solidFill>
                <a:latin typeface="Poppins" pitchFamily="2" charset="77"/>
                <a:cs typeface="Poppins" pitchFamily="2" charset="77"/>
              </a:rPr>
              <a:t>Once the movie has been booked successfully, a pop-up Ticket is displayed on the screen</a:t>
            </a:r>
          </a:p>
          <a:p>
            <a:endParaRPr lang="en-US" dirty="0">
              <a:solidFill>
                <a:schemeClr val="tx1"/>
              </a:solidFill>
              <a:latin typeface="Poppins" pitchFamily="2" charset="77"/>
              <a:cs typeface="Poppins" pitchFamily="2" charset="77"/>
            </a:endParaRPr>
          </a:p>
          <a:p>
            <a:r>
              <a:rPr lang="en-US" dirty="0">
                <a:solidFill>
                  <a:schemeClr val="tx1"/>
                </a:solidFill>
                <a:latin typeface="Poppins" pitchFamily="2" charset="77"/>
                <a:cs typeface="Poppins" pitchFamily="2" charset="77"/>
              </a:rPr>
              <a:t>It shows the Name, Film, Date, Time and Seat allocated number.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pic>
        <p:nvPicPr>
          <p:cNvPr id="21" name="Picture 20" descr="A screenshot of a computer&#10;&#10;Description automatically generated">
            <a:extLst>
              <a:ext uri="{FF2B5EF4-FFF2-40B4-BE49-F238E27FC236}">
                <a16:creationId xmlns:a16="http://schemas.microsoft.com/office/drawing/2014/main" id="{004E29B4-B3A0-67C1-04FF-7FC3632F34E6}"/>
              </a:ext>
            </a:extLst>
          </p:cNvPr>
          <p:cNvPicPr>
            <a:picLocks noChangeAspect="1"/>
          </p:cNvPicPr>
          <p:nvPr/>
        </p:nvPicPr>
        <p:blipFill>
          <a:blip r:embed="rId3"/>
          <a:stretch>
            <a:fillRect/>
          </a:stretch>
        </p:blipFill>
        <p:spPr>
          <a:xfrm>
            <a:off x="2194783" y="744596"/>
            <a:ext cx="4754434" cy="2581154"/>
          </a:xfrm>
          <a:prstGeom prst="rect">
            <a:avLst/>
          </a:prstGeom>
        </p:spPr>
      </p:pic>
      <p:sp>
        <p:nvSpPr>
          <p:cNvPr id="2" name="TextBox 1">
            <a:extLst>
              <a:ext uri="{FF2B5EF4-FFF2-40B4-BE49-F238E27FC236}">
                <a16:creationId xmlns:a16="http://schemas.microsoft.com/office/drawing/2014/main" id="{3A3727FA-0673-CF06-0ECB-55D011C7930B}"/>
              </a:ext>
            </a:extLst>
          </p:cNvPr>
          <p:cNvSpPr txBox="1"/>
          <p:nvPr/>
        </p:nvSpPr>
        <p:spPr>
          <a:xfrm>
            <a:off x="2451108" y="3556001"/>
            <a:ext cx="4498109" cy="738664"/>
          </a:xfrm>
          <a:prstGeom prst="rect">
            <a:avLst/>
          </a:prstGeom>
          <a:noFill/>
        </p:spPr>
        <p:txBody>
          <a:bodyPr wrap="square" rtlCol="0">
            <a:spAutoFit/>
          </a:bodyPr>
          <a:lstStyle/>
          <a:p>
            <a:r>
              <a:rPr lang="en-US" dirty="0">
                <a:solidFill>
                  <a:schemeClr val="tx1"/>
                </a:solidFill>
              </a:rPr>
              <a:t>This is the feedback page where the customer can leave comments about the movie and even give a rating by choosing the specific movie.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17"/>
        <p:cNvGrpSpPr/>
        <p:nvPr/>
      </p:nvGrpSpPr>
      <p:grpSpPr>
        <a:xfrm>
          <a:off x="0" y="0"/>
          <a:ext cx="0" cy="0"/>
          <a:chOff x="0" y="0"/>
          <a:chExt cx="0" cy="0"/>
        </a:xfrm>
      </p:grpSpPr>
      <p:pic>
        <p:nvPicPr>
          <p:cNvPr id="23" name="Picture 22" descr="A screenshot of a computer&#10;&#10;Description automatically generated">
            <a:extLst>
              <a:ext uri="{FF2B5EF4-FFF2-40B4-BE49-F238E27FC236}">
                <a16:creationId xmlns:a16="http://schemas.microsoft.com/office/drawing/2014/main" id="{4C49F3AD-563C-47D1-71BE-F9DD4FCD94E6}"/>
              </a:ext>
            </a:extLst>
          </p:cNvPr>
          <p:cNvPicPr>
            <a:picLocks noChangeAspect="1"/>
          </p:cNvPicPr>
          <p:nvPr/>
        </p:nvPicPr>
        <p:blipFill>
          <a:blip r:embed="rId3"/>
          <a:stretch>
            <a:fillRect/>
          </a:stretch>
        </p:blipFill>
        <p:spPr>
          <a:xfrm>
            <a:off x="373583" y="2491282"/>
            <a:ext cx="3817675" cy="2282417"/>
          </a:xfrm>
          <a:prstGeom prst="rect">
            <a:avLst/>
          </a:prstGeom>
        </p:spPr>
      </p:pic>
      <p:pic>
        <p:nvPicPr>
          <p:cNvPr id="25" name="Picture 24" descr="A screenshot of a computer&#10;&#10;Description automatically generated">
            <a:extLst>
              <a:ext uri="{FF2B5EF4-FFF2-40B4-BE49-F238E27FC236}">
                <a16:creationId xmlns:a16="http://schemas.microsoft.com/office/drawing/2014/main" id="{7613CAA6-56CC-8DE0-E1BC-30EACAD45D96}"/>
              </a:ext>
            </a:extLst>
          </p:cNvPr>
          <p:cNvPicPr>
            <a:picLocks noChangeAspect="1"/>
          </p:cNvPicPr>
          <p:nvPr/>
        </p:nvPicPr>
        <p:blipFill>
          <a:blip r:embed="rId4"/>
          <a:stretch>
            <a:fillRect/>
          </a:stretch>
        </p:blipFill>
        <p:spPr>
          <a:xfrm>
            <a:off x="373584" y="318668"/>
            <a:ext cx="3817675" cy="2282417"/>
          </a:xfrm>
          <a:prstGeom prst="rect">
            <a:avLst/>
          </a:prstGeom>
        </p:spPr>
      </p:pic>
      <p:sp>
        <p:nvSpPr>
          <p:cNvPr id="2" name="TextBox 1">
            <a:extLst>
              <a:ext uri="{FF2B5EF4-FFF2-40B4-BE49-F238E27FC236}">
                <a16:creationId xmlns:a16="http://schemas.microsoft.com/office/drawing/2014/main" id="{2696927A-B56C-7948-2693-1A823FCD4891}"/>
              </a:ext>
            </a:extLst>
          </p:cNvPr>
          <p:cNvSpPr txBox="1"/>
          <p:nvPr/>
        </p:nvSpPr>
        <p:spPr>
          <a:xfrm>
            <a:off x="4470400" y="1170277"/>
            <a:ext cx="3962400" cy="2462213"/>
          </a:xfrm>
          <a:prstGeom prst="rect">
            <a:avLst/>
          </a:prstGeom>
          <a:noFill/>
        </p:spPr>
        <p:txBody>
          <a:bodyPr wrap="square" rtlCol="0">
            <a:spAutoFit/>
          </a:bodyPr>
          <a:lstStyle/>
          <a:p>
            <a:pPr marL="285750" indent="-285750">
              <a:buClr>
                <a:schemeClr val="tx1"/>
              </a:buClr>
              <a:buFont typeface="Courier New" panose="02070309020205020404" pitchFamily="49" charset="0"/>
              <a:buChar char="o"/>
            </a:pPr>
            <a:r>
              <a:rPr lang="en-US" dirty="0">
                <a:solidFill>
                  <a:schemeClr val="tx1"/>
                </a:solidFill>
              </a:rPr>
              <a:t>This is the admin view page, which lets the admin edit his/her personal details.</a:t>
            </a:r>
          </a:p>
          <a:p>
            <a:pPr marL="285750" indent="-285750">
              <a:buClr>
                <a:schemeClr val="tx1"/>
              </a:buClr>
              <a:buFont typeface="Courier New" panose="02070309020205020404" pitchFamily="49" charset="0"/>
              <a:buChar char="o"/>
            </a:pPr>
            <a:endParaRPr lang="en-US" dirty="0">
              <a:solidFill>
                <a:schemeClr val="tx1"/>
              </a:solidFill>
            </a:endParaRPr>
          </a:p>
          <a:p>
            <a:pPr>
              <a:buClr>
                <a:schemeClr val="tx1"/>
              </a:buClr>
            </a:pPr>
            <a:endParaRPr lang="en-US" dirty="0">
              <a:solidFill>
                <a:schemeClr val="tx1"/>
              </a:solidFill>
            </a:endParaRPr>
          </a:p>
          <a:p>
            <a:pPr marL="285750" indent="-285750">
              <a:buClr>
                <a:schemeClr val="tx1"/>
              </a:buClr>
              <a:buFont typeface="Courier New" panose="02070309020205020404" pitchFamily="49" charset="0"/>
              <a:buChar char="o"/>
            </a:pPr>
            <a:r>
              <a:rPr lang="en-US" dirty="0">
                <a:solidFill>
                  <a:schemeClr val="tx1"/>
                </a:solidFill>
              </a:rPr>
              <a:t>The admin has access to export the film list, manage films by adding or deleting a particular movie and manage bookings.</a:t>
            </a:r>
          </a:p>
          <a:p>
            <a:pPr marL="285750" indent="-285750">
              <a:buClr>
                <a:schemeClr val="tx1"/>
              </a:buClr>
              <a:buFont typeface="Courier New" panose="02070309020205020404" pitchFamily="49" charset="0"/>
              <a:buChar char="o"/>
            </a:pPr>
            <a:endParaRPr lang="en-US" dirty="0">
              <a:solidFill>
                <a:schemeClr val="tx1"/>
              </a:solidFill>
            </a:endParaRPr>
          </a:p>
          <a:p>
            <a:pPr>
              <a:buClr>
                <a:schemeClr val="tx1"/>
              </a:buClr>
            </a:pPr>
            <a:endParaRPr lang="en-US" dirty="0">
              <a:solidFill>
                <a:schemeClr val="tx1"/>
              </a:solidFill>
            </a:endParaRPr>
          </a:p>
          <a:p>
            <a:pPr marL="285750" indent="-285750">
              <a:buClr>
                <a:schemeClr val="tx1"/>
              </a:buClr>
              <a:buFont typeface="Courier New" panose="02070309020205020404" pitchFamily="49" charset="0"/>
              <a:buChar char="o"/>
            </a:pPr>
            <a:r>
              <a:rPr lang="en-US" dirty="0">
                <a:solidFill>
                  <a:schemeClr val="tx1"/>
                </a:solidFill>
              </a:rPr>
              <a:t>The admin can view old details and new edited details.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2"/>
        <p:cNvGrpSpPr/>
        <p:nvPr/>
      </p:nvGrpSpPr>
      <p:grpSpPr>
        <a:xfrm>
          <a:off x="0" y="0"/>
          <a:ext cx="0" cy="0"/>
          <a:chOff x="0" y="0"/>
          <a:chExt cx="0" cy="0"/>
        </a:xfrm>
      </p:grpSpPr>
      <p:pic>
        <p:nvPicPr>
          <p:cNvPr id="29" name="Picture 28" descr="A screen shot of a computer screen&#10;&#10;Description automatically generated">
            <a:extLst>
              <a:ext uri="{FF2B5EF4-FFF2-40B4-BE49-F238E27FC236}">
                <a16:creationId xmlns:a16="http://schemas.microsoft.com/office/drawing/2014/main" id="{900379F1-2A69-9ABC-AFD1-ABFA3F17D435}"/>
              </a:ext>
            </a:extLst>
          </p:cNvPr>
          <p:cNvPicPr>
            <a:picLocks noChangeAspect="1"/>
          </p:cNvPicPr>
          <p:nvPr/>
        </p:nvPicPr>
        <p:blipFill>
          <a:blip r:embed="rId3"/>
          <a:stretch>
            <a:fillRect/>
          </a:stretch>
        </p:blipFill>
        <p:spPr>
          <a:xfrm>
            <a:off x="424282" y="2531974"/>
            <a:ext cx="3945260" cy="2358694"/>
          </a:xfrm>
          <a:prstGeom prst="rect">
            <a:avLst/>
          </a:prstGeom>
        </p:spPr>
      </p:pic>
      <p:pic>
        <p:nvPicPr>
          <p:cNvPr id="31" name="Picture 30" descr="A screenshot of a video game&#10;&#10;Description automatically generated">
            <a:extLst>
              <a:ext uri="{FF2B5EF4-FFF2-40B4-BE49-F238E27FC236}">
                <a16:creationId xmlns:a16="http://schemas.microsoft.com/office/drawing/2014/main" id="{6A8359F2-669F-0D45-5603-5B13C501209B}"/>
              </a:ext>
            </a:extLst>
          </p:cNvPr>
          <p:cNvPicPr>
            <a:picLocks noChangeAspect="1"/>
          </p:cNvPicPr>
          <p:nvPr/>
        </p:nvPicPr>
        <p:blipFill>
          <a:blip r:embed="rId4"/>
          <a:stretch>
            <a:fillRect/>
          </a:stretch>
        </p:blipFill>
        <p:spPr>
          <a:xfrm>
            <a:off x="424282" y="347202"/>
            <a:ext cx="3945260" cy="2358694"/>
          </a:xfrm>
          <a:prstGeom prst="rect">
            <a:avLst/>
          </a:prstGeom>
        </p:spPr>
      </p:pic>
      <p:sp>
        <p:nvSpPr>
          <p:cNvPr id="2" name="TextBox 1">
            <a:extLst>
              <a:ext uri="{FF2B5EF4-FFF2-40B4-BE49-F238E27FC236}">
                <a16:creationId xmlns:a16="http://schemas.microsoft.com/office/drawing/2014/main" id="{23142468-185B-74A8-06AC-E4D943456F6B}"/>
              </a:ext>
            </a:extLst>
          </p:cNvPr>
          <p:cNvSpPr txBox="1"/>
          <p:nvPr/>
        </p:nvSpPr>
        <p:spPr>
          <a:xfrm>
            <a:off x="4867564" y="1193146"/>
            <a:ext cx="3509818" cy="2677656"/>
          </a:xfrm>
          <a:prstGeom prst="rect">
            <a:avLst/>
          </a:prstGeom>
          <a:noFill/>
        </p:spPr>
        <p:txBody>
          <a:bodyPr wrap="square" rtlCol="0">
            <a:spAutoFit/>
          </a:bodyPr>
          <a:lstStyle/>
          <a:p>
            <a:pPr marL="285750" indent="-285750">
              <a:buClr>
                <a:schemeClr val="tx1"/>
              </a:buClr>
              <a:buFont typeface="Courier New" panose="02070309020205020404" pitchFamily="49" charset="0"/>
              <a:buChar char="o"/>
            </a:pPr>
            <a:r>
              <a:rPr lang="en-US" dirty="0">
                <a:solidFill>
                  <a:schemeClr val="tx1"/>
                </a:solidFill>
              </a:rPr>
              <a:t>This page gives the admin options to add a new film into the database.</a:t>
            </a:r>
          </a:p>
          <a:p>
            <a:pPr marL="285750" indent="-285750">
              <a:buClr>
                <a:schemeClr val="tx1"/>
              </a:buClr>
              <a:buFont typeface="Courier New" panose="02070309020205020404" pitchFamily="49" charset="0"/>
              <a:buChar char="o"/>
            </a:pPr>
            <a:endParaRPr lang="en-US" dirty="0">
              <a:solidFill>
                <a:schemeClr val="tx1"/>
              </a:solidFill>
            </a:endParaRPr>
          </a:p>
          <a:p>
            <a:pPr>
              <a:buClr>
                <a:schemeClr val="tx1"/>
              </a:buClr>
            </a:pPr>
            <a:endParaRPr lang="en-US" dirty="0">
              <a:solidFill>
                <a:schemeClr val="tx1"/>
              </a:solidFill>
            </a:endParaRPr>
          </a:p>
          <a:p>
            <a:pPr marL="285750" indent="-285750">
              <a:buClr>
                <a:schemeClr val="tx1"/>
              </a:buClr>
              <a:buFont typeface="Courier New" panose="02070309020205020404" pitchFamily="49" charset="0"/>
              <a:buChar char="o"/>
            </a:pPr>
            <a:r>
              <a:rPr lang="en-US" dirty="0">
                <a:solidFill>
                  <a:schemeClr val="tx1"/>
                </a:solidFill>
              </a:rPr>
              <a:t>The admin can enter the title, image, description, date and timings of the new movie to be added.</a:t>
            </a:r>
          </a:p>
          <a:p>
            <a:pPr marL="285750" indent="-285750">
              <a:buClr>
                <a:schemeClr val="tx1"/>
              </a:buClr>
              <a:buFont typeface="Courier New" panose="02070309020205020404" pitchFamily="49" charset="0"/>
              <a:buChar char="o"/>
            </a:pPr>
            <a:endParaRPr lang="en-US" dirty="0">
              <a:solidFill>
                <a:schemeClr val="tx1"/>
              </a:solidFill>
            </a:endParaRPr>
          </a:p>
          <a:p>
            <a:pPr>
              <a:buClr>
                <a:schemeClr val="tx1"/>
              </a:buClr>
            </a:pPr>
            <a:endParaRPr lang="en-US" dirty="0">
              <a:solidFill>
                <a:schemeClr val="tx1"/>
              </a:solidFill>
            </a:endParaRPr>
          </a:p>
          <a:p>
            <a:pPr marL="285750" indent="-285750">
              <a:buClr>
                <a:schemeClr val="tx1"/>
              </a:buClr>
              <a:buFont typeface="Courier New" panose="02070309020205020404" pitchFamily="49" charset="0"/>
              <a:buChar char="o"/>
            </a:pPr>
            <a:r>
              <a:rPr lang="en-US" dirty="0">
                <a:solidFill>
                  <a:schemeClr val="tx1"/>
                </a:solidFill>
              </a:rPr>
              <a:t>The admin can then view the date, film, time and customer who has booked the movie.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sp>
        <p:nvSpPr>
          <p:cNvPr id="1950" name="Google Shape;1950;p51"/>
          <p:cNvSpPr txBox="1">
            <a:spLocks noGrp="1"/>
          </p:cNvSpPr>
          <p:nvPr>
            <p:ph type="title"/>
          </p:nvPr>
        </p:nvSpPr>
        <p:spPr>
          <a:xfrm>
            <a:off x="1177748" y="646075"/>
            <a:ext cx="6298386" cy="9193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Java features </a:t>
            </a:r>
            <a:endParaRPr dirty="0"/>
          </a:p>
        </p:txBody>
      </p:sp>
      <p:sp>
        <p:nvSpPr>
          <p:cNvPr id="1952" name="Google Shape;1952;p51"/>
          <p:cNvSpPr txBox="1">
            <a:spLocks noGrp="1"/>
          </p:cNvSpPr>
          <p:nvPr>
            <p:ph type="subTitle" idx="1"/>
          </p:nvPr>
        </p:nvSpPr>
        <p:spPr>
          <a:xfrm>
            <a:off x="746150" y="1689810"/>
            <a:ext cx="7695591" cy="26773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a:t>
            </a:r>
            <a:r>
              <a:rPr lang="en" dirty="0"/>
              <a:t>nter the 5 features we implemented here:</a:t>
            </a:r>
          </a:p>
          <a:p>
            <a:pPr marL="0" lvl="0" indent="0" algn="l" rtl="0">
              <a:spcBef>
                <a:spcPts val="0"/>
              </a:spcBef>
              <a:spcAft>
                <a:spcPts val="0"/>
              </a:spcAft>
              <a:buNone/>
            </a:pPr>
            <a:endParaRPr lang="en" dirty="0"/>
          </a:p>
          <a:p>
            <a:pPr marL="0" lvl="0" indent="0" algn="l" rtl="0">
              <a:spcBef>
                <a:spcPts val="0"/>
              </a:spcBef>
              <a:spcAft>
                <a:spcPts val="0"/>
              </a:spcAft>
            </a:pPr>
            <a:r>
              <a:rPr lang="en-US" dirty="0"/>
              <a:t>1) Defined 19 Classes </a:t>
            </a:r>
            <a:br>
              <a:rPr lang="en-US" dirty="0"/>
            </a:br>
            <a:r>
              <a:rPr lang="en-US" dirty="0"/>
              <a:t>2) Inheritance of Customer, Employee from User class</a:t>
            </a:r>
            <a:br>
              <a:rPr lang="en-US" dirty="0"/>
            </a:br>
            <a:r>
              <a:rPr lang="en-US" dirty="0"/>
              <a:t>3) Used </a:t>
            </a:r>
            <a:r>
              <a:rPr lang="en-US" dirty="0" err="1"/>
              <a:t>Intilizable</a:t>
            </a:r>
            <a:r>
              <a:rPr lang="en-US" dirty="0"/>
              <a:t> JavaFX interface to work with the generated FXML files</a:t>
            </a:r>
            <a:br>
              <a:rPr lang="en-US" dirty="0"/>
            </a:br>
            <a:r>
              <a:rPr lang="en-US" dirty="0"/>
              <a:t>4) Used </a:t>
            </a:r>
            <a:r>
              <a:rPr lang="en-US" dirty="0" err="1"/>
              <a:t>ArrayList</a:t>
            </a:r>
            <a:r>
              <a:rPr lang="en-US" dirty="0"/>
              <a:t> of booking history data, Users, Films getting the data from JSON file</a:t>
            </a:r>
            <a:br>
              <a:rPr lang="en-US" dirty="0"/>
            </a:br>
            <a:r>
              <a:rPr lang="en-US" dirty="0"/>
              <a:t>5) Used generics to handle types of movies like regular, 3D or live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8"/>
        <p:cNvGrpSpPr/>
        <p:nvPr/>
      </p:nvGrpSpPr>
      <p:grpSpPr>
        <a:xfrm>
          <a:off x="0" y="0"/>
          <a:ext cx="0" cy="0"/>
          <a:chOff x="0" y="0"/>
          <a:chExt cx="0" cy="0"/>
        </a:xfrm>
      </p:grpSpPr>
      <p:sp>
        <p:nvSpPr>
          <p:cNvPr id="2309" name="Google Shape;2309;p72"/>
          <p:cNvSpPr txBox="1">
            <a:spLocks noGrp="1"/>
          </p:cNvSpPr>
          <p:nvPr>
            <p:ph type="title"/>
          </p:nvPr>
        </p:nvSpPr>
        <p:spPr>
          <a:xfrm>
            <a:off x="2361700" y="121854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You!</a:t>
            </a:r>
            <a:endParaRPr dirty="0"/>
          </a:p>
        </p:txBody>
      </p:sp>
      <p:sp>
        <p:nvSpPr>
          <p:cNvPr id="5" name="Rectangle 4">
            <a:extLst>
              <a:ext uri="{FF2B5EF4-FFF2-40B4-BE49-F238E27FC236}">
                <a16:creationId xmlns:a16="http://schemas.microsoft.com/office/drawing/2014/main" id="{F89AEAC8-7DE9-BD16-8125-5687CDDDC07C}"/>
              </a:ext>
            </a:extLst>
          </p:cNvPr>
          <p:cNvSpPr/>
          <p:nvPr/>
        </p:nvSpPr>
        <p:spPr>
          <a:xfrm>
            <a:off x="2193185" y="3588848"/>
            <a:ext cx="4785131" cy="74939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CSYE 6200 – Object Oriented Programming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79" name="Google Shape;1779;p39"/>
          <p:cNvSpPr txBox="1">
            <a:spLocks noGrp="1"/>
          </p:cNvSpPr>
          <p:nvPr>
            <p:ph type="title"/>
          </p:nvPr>
        </p:nvSpPr>
        <p:spPr>
          <a:xfrm>
            <a:off x="720000" y="59617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a:t>
            </a:r>
            <a:endParaRPr/>
          </a:p>
        </p:txBody>
      </p:sp>
      <p:graphicFrame>
        <p:nvGraphicFramePr>
          <p:cNvPr id="1780" name="Google Shape;1780;p39"/>
          <p:cNvGraphicFramePr/>
          <p:nvPr>
            <p:extLst>
              <p:ext uri="{D42A27DB-BD31-4B8C-83A1-F6EECF244321}">
                <p14:modId xmlns:p14="http://schemas.microsoft.com/office/powerpoint/2010/main" val="2844338830"/>
              </p:ext>
            </p:extLst>
          </p:nvPr>
        </p:nvGraphicFramePr>
        <p:xfrm>
          <a:off x="720000" y="1614825"/>
          <a:ext cx="7704000" cy="2169150"/>
        </p:xfrm>
        <a:graphic>
          <a:graphicData uri="http://schemas.openxmlformats.org/drawingml/2006/table">
            <a:tbl>
              <a:tblPr>
                <a:noFill/>
                <a:tableStyleId>{6B3F759A-A7B9-4821-B5FD-5BDA36B93B69}</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US" sz="1100" b="1" u="sng">
                          <a:solidFill>
                            <a:schemeClr val="dk2"/>
                          </a:solidFill>
                          <a:latin typeface="Poppins"/>
                          <a:ea typeface="Poppins"/>
                          <a:cs typeface="Poppins"/>
                          <a:sym typeface="Poppins"/>
                        </a:rPr>
                        <a:t>Introduction</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An </a:t>
                      </a:r>
                      <a:r>
                        <a:rPr lang="en" sz="1000">
                          <a:solidFill>
                            <a:schemeClr val="dk1"/>
                          </a:solidFill>
                          <a:latin typeface="Archivo"/>
                          <a:ea typeface="Archivo"/>
                          <a:cs typeface="Archivo"/>
                        </a:rPr>
                        <a:t>introduction</a:t>
                      </a:r>
                      <a:r>
                        <a:rPr lang="en" sz="1000">
                          <a:solidFill>
                            <a:schemeClr val="dk1"/>
                          </a:solidFill>
                          <a:latin typeface="Archivo"/>
                          <a:ea typeface="Archivo"/>
                          <a:cs typeface="Archivo"/>
                          <a:sym typeface="Archivo"/>
                        </a:rPr>
                        <a:t> to CINEMA BOOKING SYSTEM</a:t>
                      </a:r>
                      <a:endParaRPr sz="1000">
                        <a:solidFill>
                          <a:schemeClr val="dk1"/>
                        </a:solidFill>
                        <a:latin typeface="Archivo"/>
                        <a:ea typeface="Archivo"/>
                        <a:cs typeface="Archivo"/>
                        <a:sym typeface="Archi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US" sz="1100" b="1" u="sng" err="1">
                          <a:solidFill>
                            <a:schemeClr val="dk2"/>
                          </a:solidFill>
                          <a:latin typeface="Poppins"/>
                          <a:ea typeface="Poppins"/>
                          <a:cs typeface="Poppins"/>
                          <a:sym typeface="Poppins"/>
                        </a:rPr>
                        <a:t>Techstack</a:t>
                      </a:r>
                      <a:r>
                        <a:rPr lang="en-US" sz="1100" b="1" u="sng">
                          <a:solidFill>
                            <a:schemeClr val="dk2"/>
                          </a:solidFill>
                          <a:latin typeface="Poppins"/>
                          <a:ea typeface="Poppins"/>
                          <a:cs typeface="Poppins"/>
                          <a:sym typeface="Poppins"/>
                        </a:rPr>
                        <a:t> used</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Archivo"/>
                          <a:ea typeface="Archivo"/>
                          <a:cs typeface="Archivo"/>
                          <a:sym typeface="Archivo"/>
                        </a:rPr>
                        <a:t>A brief explanation about the tools used for the project</a:t>
                      </a:r>
                      <a:endParaRPr sz="1000">
                        <a:solidFill>
                          <a:schemeClr val="dk1"/>
                        </a:solidFill>
                        <a:latin typeface="Archivo"/>
                        <a:ea typeface="Archivo"/>
                        <a:cs typeface="Archivo"/>
                        <a:sym typeface="Archi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US" sz="1100" b="1" u="sng">
                          <a:solidFill>
                            <a:schemeClr val="dk2"/>
                          </a:solidFill>
                          <a:latin typeface="Poppins"/>
                          <a:ea typeface="Poppins"/>
                          <a:cs typeface="Poppins"/>
                          <a:sym typeface="Poppins"/>
                        </a:rPr>
                        <a:t>Workflow</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000">
                          <a:solidFill>
                            <a:schemeClr val="dk1"/>
                          </a:solidFill>
                          <a:latin typeface="Archivo"/>
                          <a:ea typeface="Archivo"/>
                          <a:cs typeface="Archivo"/>
                          <a:sym typeface="Archivo"/>
                        </a:rPr>
                        <a:t>The events managed by each user </a:t>
                      </a:r>
                      <a:r>
                        <a:rPr lang="en-US" sz="1000" err="1">
                          <a:solidFill>
                            <a:schemeClr val="dk1"/>
                          </a:solidFill>
                          <a:latin typeface="Archivo"/>
                          <a:ea typeface="Archivo"/>
                          <a:cs typeface="Archivo"/>
                          <a:sym typeface="Archivo"/>
                        </a:rPr>
                        <a:t>i.e</a:t>
                      </a:r>
                      <a:r>
                        <a:rPr lang="en-US" sz="1000">
                          <a:solidFill>
                            <a:schemeClr val="dk1"/>
                          </a:solidFill>
                          <a:latin typeface="Archivo"/>
                          <a:ea typeface="Archivo"/>
                          <a:cs typeface="Archivo"/>
                          <a:sym typeface="Archivo"/>
                        </a:rPr>
                        <a:t> Admin and Customer</a:t>
                      </a:r>
                      <a:endParaRPr sz="1000">
                        <a:solidFill>
                          <a:schemeClr val="dk1"/>
                        </a:solidFill>
                        <a:latin typeface="Archivo"/>
                        <a:ea typeface="Archivo"/>
                        <a:cs typeface="Archivo"/>
                        <a:sym typeface="Archivo"/>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2073968127"/>
                  </a:ext>
                </a:extLst>
              </a:tr>
              <a:tr h="361525">
                <a:tc>
                  <a:txBody>
                    <a:bodyPr/>
                    <a:lstStyle/>
                    <a:p>
                      <a:pPr marL="0" lvl="0" indent="0" algn="l" rtl="0">
                        <a:spcBef>
                          <a:spcPts val="0"/>
                        </a:spcBef>
                        <a:spcAft>
                          <a:spcPts val="0"/>
                        </a:spcAft>
                        <a:buNone/>
                      </a:pPr>
                      <a:r>
                        <a:rPr lang="en" sz="1100" b="1" u="sng">
                          <a:solidFill>
                            <a:schemeClr val="dk2"/>
                          </a:solidFill>
                          <a:latin typeface="Poppins"/>
                          <a:ea typeface="Poppins"/>
                          <a:cs typeface="Poppins"/>
                          <a:sym typeface="Poppins"/>
                        </a:rPr>
                        <a:t>Admin </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 detailed explanation about the Admin pages and workflow </a:t>
                      </a:r>
                      <a:endParaRPr sz="1000">
                        <a:solidFill>
                          <a:schemeClr val="dk1"/>
                        </a:solidFill>
                        <a:latin typeface="Archivo"/>
                        <a:ea typeface="Archivo"/>
                        <a:cs typeface="Archivo"/>
                        <a:sym typeface="Archi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u="sng">
                          <a:solidFill>
                            <a:schemeClr val="dk2"/>
                          </a:solidFill>
                          <a:latin typeface="Poppins"/>
                          <a:ea typeface="Poppins"/>
                          <a:cs typeface="Poppins"/>
                          <a:sym typeface="Poppins"/>
                        </a:rPr>
                        <a:t>Customer</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lgn="ctr">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Archivo"/>
                          <a:ea typeface="Archivo"/>
                          <a:cs typeface="Archivo"/>
                          <a:sym typeface="Archivo"/>
                        </a:rPr>
                        <a:t>A detailed explanation about the Admin pages and workflow</a:t>
                      </a:r>
                      <a:endParaRPr sz="1000">
                        <a:solidFill>
                          <a:schemeClr val="dk1"/>
                        </a:solidFill>
                        <a:latin typeface="Archivo"/>
                        <a:ea typeface="Archivo"/>
                        <a:cs typeface="Archivo"/>
                        <a:sym typeface="Archivo"/>
                      </a:endParaRPr>
                    </a:p>
                  </a:txBody>
                  <a:tcPr marL="91425" marR="91425" marT="0" marB="0" anchor="ctr">
                    <a:lnL w="9525" cap="flat" cmpd="sng" algn="ctr">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u="sng">
                          <a:solidFill>
                            <a:schemeClr val="dk2"/>
                          </a:solidFill>
                          <a:latin typeface="Poppins"/>
                          <a:ea typeface="Poppins"/>
                          <a:cs typeface="Poppins"/>
                          <a:sym typeface="Poppins"/>
                        </a:rPr>
                        <a:t>Java features used</a:t>
                      </a:r>
                      <a:endParaRPr sz="1100" b="1" u="sng">
                        <a:solidFill>
                          <a:schemeClr val="dk2"/>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rchivo"/>
                          <a:ea typeface="Archivo"/>
                          <a:cs typeface="Archivo"/>
                          <a:sym typeface="Archivo"/>
                        </a:rPr>
                        <a:t>The various features of Java that have been implemented in the project</a:t>
                      </a:r>
                      <a:endParaRPr sz="1000">
                        <a:solidFill>
                          <a:schemeClr val="dk1"/>
                        </a:solidFill>
                        <a:latin typeface="Archivo"/>
                        <a:ea typeface="Archivo"/>
                        <a:cs typeface="Archivo"/>
                        <a:sym typeface="Archivo"/>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781" name="Google Shape;1781;p39"/>
          <p:cNvSpPr txBox="1"/>
          <p:nvPr/>
        </p:nvSpPr>
        <p:spPr>
          <a:xfrm>
            <a:off x="720000" y="1063725"/>
            <a:ext cx="7704000" cy="3699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endParaRPr sz="1200">
              <a:solidFill>
                <a:schemeClr val="dk1"/>
              </a:solidFill>
              <a:latin typeface="Archivo"/>
              <a:ea typeface="Archivo"/>
              <a:cs typeface="Archivo"/>
              <a:sym typeface="Archivo"/>
            </a:endParaRPr>
          </a:p>
        </p:txBody>
      </p:sp>
      <p:sp>
        <p:nvSpPr>
          <p:cNvPr id="1782" name="Google Shape;1782;p39"/>
          <p:cNvSpPr txBox="1"/>
          <p:nvPr/>
        </p:nvSpPr>
        <p:spPr>
          <a:xfrm>
            <a:off x="719961" y="4133675"/>
            <a:ext cx="3562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b="1" u="sng">
              <a:solidFill>
                <a:schemeClr val="dk1"/>
              </a:solidFill>
              <a:latin typeface="Archivo"/>
              <a:ea typeface="Archivo"/>
              <a:cs typeface="Archivo"/>
              <a:sym typeface="Archiv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87"/>
        <p:cNvGrpSpPr/>
        <p:nvPr/>
      </p:nvGrpSpPr>
      <p:grpSpPr>
        <a:xfrm>
          <a:off x="0" y="0"/>
          <a:ext cx="0" cy="0"/>
          <a:chOff x="0" y="0"/>
          <a:chExt cx="0" cy="0"/>
        </a:xfrm>
      </p:grpSpPr>
      <p:sp>
        <p:nvSpPr>
          <p:cNvPr id="1788" name="Google Shape;1788;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3" name="TextBox 32">
            <a:extLst>
              <a:ext uri="{FF2B5EF4-FFF2-40B4-BE49-F238E27FC236}">
                <a16:creationId xmlns:a16="http://schemas.microsoft.com/office/drawing/2014/main" id="{E6BC735A-0806-91E4-BE14-62EE26F95DE5}"/>
              </a:ext>
            </a:extLst>
          </p:cNvPr>
          <p:cNvSpPr txBox="1"/>
          <p:nvPr/>
        </p:nvSpPr>
        <p:spPr>
          <a:xfrm>
            <a:off x="1068019" y="1367942"/>
            <a:ext cx="7249363" cy="2554545"/>
          </a:xfrm>
          <a:prstGeom prst="rect">
            <a:avLst/>
          </a:prstGeom>
          <a:noFill/>
        </p:spPr>
        <p:txBody>
          <a:bodyPr wrap="square">
            <a:spAutoFit/>
          </a:bodyPr>
          <a:lstStyle/>
          <a:p>
            <a:pPr algn="just"/>
            <a:r>
              <a:rPr lang="en-US" sz="2000" b="0" i="0" dirty="0">
                <a:solidFill>
                  <a:srgbClr val="D1D5DB"/>
                </a:solidFill>
                <a:effectLst/>
                <a:latin typeface="Söhne"/>
              </a:rPr>
              <a:t>Welcome to the Cinema Booking System project presentation. In this project, we have developed a comprehensive cinema booking system using Java and JavaFX. This system aims to provide an efficient and user-friendly platform for customers to browse and book movie tickets, and for administrators to manage movie listings and bookings. Whether you're a movie enthusiast or an admin responsible for smooth operations, this project has to offer </a:t>
            </a:r>
            <a:r>
              <a:rPr lang="en-US" sz="2000" dirty="0">
                <a:solidFill>
                  <a:srgbClr val="D1D5DB"/>
                </a:solidFill>
                <a:latin typeface="Söhne"/>
              </a:rPr>
              <a:t>the best of</a:t>
            </a:r>
            <a:r>
              <a:rPr lang="en-US" sz="2000" b="0" i="0" dirty="0">
                <a:solidFill>
                  <a:srgbClr val="D1D5DB"/>
                </a:solidFill>
                <a:effectLst/>
                <a:latin typeface="Söhne"/>
              </a:rPr>
              <a:t> both sides. </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sp>
        <p:nvSpPr>
          <p:cNvPr id="1808" name="Google Shape;1808;p41"/>
          <p:cNvSpPr txBox="1">
            <a:spLocks noGrp="1"/>
          </p:cNvSpPr>
          <p:nvPr>
            <p:ph type="title"/>
          </p:nvPr>
        </p:nvSpPr>
        <p:spPr>
          <a:xfrm>
            <a:off x="2135550" y="656468"/>
            <a:ext cx="4872900" cy="83393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t>Key features</a:t>
            </a:r>
            <a:endParaRPr sz="4400"/>
          </a:p>
        </p:txBody>
      </p:sp>
      <p:sp>
        <p:nvSpPr>
          <p:cNvPr id="1809" name="Google Shape;1809;p41"/>
          <p:cNvSpPr txBox="1">
            <a:spLocks noGrp="1"/>
          </p:cNvSpPr>
          <p:nvPr>
            <p:ph type="subTitle" idx="1"/>
          </p:nvPr>
        </p:nvSpPr>
        <p:spPr>
          <a:xfrm>
            <a:off x="965606" y="1490402"/>
            <a:ext cx="7468820" cy="2854827"/>
          </a:xfrm>
          <a:prstGeom prst="rect">
            <a:avLst/>
          </a:prstGeom>
        </p:spPr>
        <p:txBody>
          <a:bodyPr spcFirstLastPara="1" wrap="square" lIns="91425" tIns="91425" rIns="91425" bIns="91425" anchor="t" anchorCtr="0">
            <a:noAutofit/>
          </a:bodyPr>
          <a:lstStyle/>
          <a:p>
            <a:pPr algn="l"/>
            <a:r>
              <a:rPr lang="en-US" b="1" i="0">
                <a:solidFill>
                  <a:srgbClr val="D1D5DB"/>
                </a:solidFill>
                <a:effectLst/>
                <a:latin typeface="Söhne"/>
              </a:rPr>
              <a:t>Key Features:</a:t>
            </a:r>
            <a:endParaRPr lang="en-US" b="0" i="0">
              <a:solidFill>
                <a:srgbClr val="D1D5DB"/>
              </a:solidFill>
              <a:effectLst/>
              <a:latin typeface="Söhne"/>
            </a:endParaRPr>
          </a:p>
          <a:p>
            <a:pPr algn="l">
              <a:buFont typeface="Arial" panose="020B0604020202020204" pitchFamily="34" charset="0"/>
              <a:buChar char="•"/>
            </a:pPr>
            <a:r>
              <a:rPr lang="en-US" b="1" i="0">
                <a:solidFill>
                  <a:srgbClr val="D1D5DB"/>
                </a:solidFill>
                <a:effectLst/>
                <a:latin typeface="Söhne"/>
              </a:rPr>
              <a:t>User Authentication:</a:t>
            </a:r>
            <a:r>
              <a:rPr lang="en-US" b="0" i="0">
                <a:solidFill>
                  <a:srgbClr val="D1D5DB"/>
                </a:solidFill>
                <a:effectLst/>
                <a:latin typeface="Söhne"/>
              </a:rPr>
              <a:t> Secure login systems for customers and administrators.</a:t>
            </a:r>
          </a:p>
          <a:p>
            <a:pPr algn="l">
              <a:buFont typeface="Arial" panose="020B0604020202020204" pitchFamily="34" charset="0"/>
              <a:buChar char="•"/>
            </a:pPr>
            <a:r>
              <a:rPr lang="en-US" b="1" i="0">
                <a:solidFill>
                  <a:srgbClr val="D1D5DB"/>
                </a:solidFill>
                <a:effectLst/>
                <a:latin typeface="Söhne"/>
              </a:rPr>
              <a:t>User Profiles:</a:t>
            </a:r>
            <a:r>
              <a:rPr lang="en-US" b="0" i="0">
                <a:solidFill>
                  <a:srgbClr val="D1D5DB"/>
                </a:solidFill>
                <a:effectLst/>
                <a:latin typeface="Söhne"/>
              </a:rPr>
              <a:t> Customers and admins can edit their personal information.</a:t>
            </a:r>
          </a:p>
          <a:p>
            <a:pPr algn="l">
              <a:buFont typeface="Arial" panose="020B0604020202020204" pitchFamily="34" charset="0"/>
              <a:buChar char="•"/>
            </a:pPr>
            <a:r>
              <a:rPr lang="en-US" b="1" i="0">
                <a:solidFill>
                  <a:srgbClr val="D1D5DB"/>
                </a:solidFill>
                <a:effectLst/>
                <a:latin typeface="Söhne"/>
              </a:rPr>
              <a:t>Movie Selection:</a:t>
            </a:r>
            <a:r>
              <a:rPr lang="en-US" b="0" i="0">
                <a:solidFill>
                  <a:srgbClr val="D1D5DB"/>
                </a:solidFill>
                <a:effectLst/>
                <a:latin typeface="Söhne"/>
              </a:rPr>
              <a:t> Customers can view available movies and their details.</a:t>
            </a:r>
          </a:p>
          <a:p>
            <a:pPr algn="l">
              <a:buFont typeface="Arial" panose="020B0604020202020204" pitchFamily="34" charset="0"/>
              <a:buChar char="•"/>
            </a:pPr>
            <a:r>
              <a:rPr lang="en-US" b="1" i="0">
                <a:solidFill>
                  <a:srgbClr val="D1D5DB"/>
                </a:solidFill>
                <a:effectLst/>
                <a:latin typeface="Söhne"/>
              </a:rPr>
              <a:t>Booking Management:</a:t>
            </a:r>
            <a:r>
              <a:rPr lang="en-US" b="0" i="0">
                <a:solidFill>
                  <a:srgbClr val="D1D5DB"/>
                </a:solidFill>
                <a:effectLst/>
                <a:latin typeface="Söhne"/>
              </a:rPr>
              <a:t> Customers can choose movies, dates, times, and seats for booking.</a:t>
            </a:r>
          </a:p>
          <a:p>
            <a:pPr algn="l">
              <a:buFont typeface="Arial" panose="020B0604020202020204" pitchFamily="34" charset="0"/>
              <a:buChar char="•"/>
            </a:pPr>
            <a:r>
              <a:rPr lang="en-US" b="1" i="0">
                <a:solidFill>
                  <a:srgbClr val="D1D5DB"/>
                </a:solidFill>
                <a:effectLst/>
                <a:latin typeface="Söhne"/>
              </a:rPr>
              <a:t>Admin Control:</a:t>
            </a:r>
            <a:r>
              <a:rPr lang="en-US" b="0" i="0">
                <a:solidFill>
                  <a:srgbClr val="D1D5DB"/>
                </a:solidFill>
                <a:effectLst/>
                <a:latin typeface="Söhne"/>
              </a:rPr>
              <a:t> Admins can manage movie listings, create new movies, and manage bookings.</a:t>
            </a:r>
          </a:p>
          <a:p>
            <a:pPr algn="l">
              <a:buFont typeface="Arial" panose="020B0604020202020204" pitchFamily="34" charset="0"/>
              <a:buChar char="•"/>
            </a:pPr>
            <a:r>
              <a:rPr lang="en-US" b="1" i="0">
                <a:solidFill>
                  <a:srgbClr val="D1D5DB"/>
                </a:solidFill>
                <a:effectLst/>
                <a:latin typeface="Söhne"/>
              </a:rPr>
              <a:t>Feedback:</a:t>
            </a:r>
            <a:r>
              <a:rPr lang="en-US" b="0" i="0">
                <a:solidFill>
                  <a:srgbClr val="D1D5DB"/>
                </a:solidFill>
                <a:effectLst/>
                <a:latin typeface="Söhne"/>
              </a:rPr>
              <a:t> Customers can provide valuable feedback on their experience.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3"/>
        <p:cNvGrpSpPr/>
        <p:nvPr/>
      </p:nvGrpSpPr>
      <p:grpSpPr>
        <a:xfrm>
          <a:off x="0" y="0"/>
          <a:ext cx="0" cy="0"/>
          <a:chOff x="0" y="0"/>
          <a:chExt cx="0" cy="0"/>
        </a:xfrm>
      </p:grpSpPr>
      <p:sp>
        <p:nvSpPr>
          <p:cNvPr id="1814" name="Google Shape;1814;p42"/>
          <p:cNvSpPr txBox="1">
            <a:spLocks noGrp="1"/>
          </p:cNvSpPr>
          <p:nvPr>
            <p:ph type="title"/>
          </p:nvPr>
        </p:nvSpPr>
        <p:spPr>
          <a:xfrm>
            <a:off x="1024129" y="636886"/>
            <a:ext cx="6393484" cy="91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dirty="0"/>
              <a:t>Techstack</a:t>
            </a:r>
            <a:endParaRPr sz="4000" dirty="0"/>
          </a:p>
        </p:txBody>
      </p:sp>
      <p:sp>
        <p:nvSpPr>
          <p:cNvPr id="1816" name="Google Shape;1816;p42"/>
          <p:cNvSpPr txBox="1">
            <a:spLocks noGrp="1"/>
          </p:cNvSpPr>
          <p:nvPr>
            <p:ph type="subTitle" idx="1"/>
          </p:nvPr>
        </p:nvSpPr>
        <p:spPr>
          <a:xfrm>
            <a:off x="969632" y="1761912"/>
            <a:ext cx="7208762" cy="253210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t>Java</a:t>
            </a:r>
          </a:p>
          <a:p>
            <a:pPr marL="285750" lvl="0" indent="-285750" algn="l" rtl="0">
              <a:spcBef>
                <a:spcPts val="0"/>
              </a:spcBef>
              <a:spcAft>
                <a:spcPts val="0"/>
              </a:spcAft>
              <a:buFont typeface="Arial" panose="020B0604020202020204" pitchFamily="34" charset="0"/>
              <a:buChar char="•"/>
            </a:pPr>
            <a:r>
              <a:rPr lang="en" dirty="0"/>
              <a:t>Java FX </a:t>
            </a:r>
          </a:p>
          <a:p>
            <a:pPr marL="285750" lvl="0" indent="-285750" algn="l" rtl="0">
              <a:spcBef>
                <a:spcPts val="0"/>
              </a:spcBef>
              <a:spcAft>
                <a:spcPts val="0"/>
              </a:spcAft>
              <a:buFont typeface="Arial" panose="020B0604020202020204" pitchFamily="34" charset="0"/>
              <a:buChar char="•"/>
            </a:pPr>
            <a:r>
              <a:rPr lang="en-US" dirty="0"/>
              <a:t>F</a:t>
            </a:r>
            <a:r>
              <a:rPr lang="en" dirty="0"/>
              <a:t>xml</a:t>
            </a:r>
          </a:p>
          <a:p>
            <a:pPr marL="0" lvl="0" indent="0" algn="l" rtl="0">
              <a:spcBef>
                <a:spcPts val="0"/>
              </a:spcBef>
              <a:spcAft>
                <a:spcPts val="0"/>
              </a:spcAft>
            </a:pPr>
            <a:endParaRPr lang="en" dirty="0"/>
          </a:p>
          <a:p>
            <a:pPr marL="0" lvl="0" indent="0" algn="l" rtl="0">
              <a:spcBef>
                <a:spcPts val="0"/>
              </a:spcBef>
              <a:spcAft>
                <a:spcPts val="0"/>
              </a:spcAft>
            </a:pPr>
            <a:r>
              <a:rPr lang="en" dirty="0"/>
              <a:t>Tools used: </a:t>
            </a:r>
          </a:p>
          <a:p>
            <a:pPr marL="285750" lvl="0" indent="-285750" algn="l" rtl="0">
              <a:spcBef>
                <a:spcPts val="0"/>
              </a:spcBef>
              <a:spcAft>
                <a:spcPts val="0"/>
              </a:spcAft>
              <a:buFont typeface="Arial" panose="020B0604020202020204" pitchFamily="34" charset="0"/>
              <a:buChar char="•"/>
            </a:pPr>
            <a:r>
              <a:rPr lang="en" dirty="0"/>
              <a:t>Eclipse,</a:t>
            </a:r>
          </a:p>
          <a:p>
            <a:pPr marL="285750" lvl="0" indent="-285750" algn="l" rtl="0">
              <a:spcBef>
                <a:spcPts val="0"/>
              </a:spcBef>
              <a:spcAft>
                <a:spcPts val="0"/>
              </a:spcAft>
              <a:buFont typeface="Arial" panose="020B0604020202020204" pitchFamily="34" charset="0"/>
              <a:buChar char="•"/>
            </a:pPr>
            <a:r>
              <a:rPr lang="en" dirty="0"/>
              <a:t>Scene Builder</a:t>
            </a:r>
            <a:br>
              <a:rPr lang="en" dirty="0"/>
            </a:br>
            <a:br>
              <a:rPr lang="en" dirty="0"/>
            </a:b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sp>
        <p:nvSpPr>
          <p:cNvPr id="1822" name="Google Shape;1822;p43"/>
          <p:cNvSpPr txBox="1">
            <a:spLocks noGrp="1"/>
          </p:cNvSpPr>
          <p:nvPr>
            <p:ph type="title"/>
          </p:nvPr>
        </p:nvSpPr>
        <p:spPr>
          <a:xfrm>
            <a:off x="1872150" y="716890"/>
            <a:ext cx="5399700" cy="6377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Customer workflow</a:t>
            </a:r>
            <a:endParaRPr sz="3200"/>
          </a:p>
        </p:txBody>
      </p:sp>
      <p:pic>
        <p:nvPicPr>
          <p:cNvPr id="3" name="Picture 2" descr="A diagram of a customer service&#10;&#10;Description automatically generated">
            <a:extLst>
              <a:ext uri="{FF2B5EF4-FFF2-40B4-BE49-F238E27FC236}">
                <a16:creationId xmlns:a16="http://schemas.microsoft.com/office/drawing/2014/main" id="{0B164DA4-6D69-BA98-67A8-16B8CCA00BE0}"/>
              </a:ext>
            </a:extLst>
          </p:cNvPr>
          <p:cNvPicPr>
            <a:picLocks noChangeAspect="1"/>
          </p:cNvPicPr>
          <p:nvPr/>
        </p:nvPicPr>
        <p:blipFill>
          <a:blip r:embed="rId3"/>
          <a:stretch>
            <a:fillRect/>
          </a:stretch>
        </p:blipFill>
        <p:spPr>
          <a:xfrm>
            <a:off x="2597943" y="1516516"/>
            <a:ext cx="3948113" cy="28347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21"/>
        <p:cNvGrpSpPr/>
        <p:nvPr/>
      </p:nvGrpSpPr>
      <p:grpSpPr>
        <a:xfrm>
          <a:off x="0" y="0"/>
          <a:ext cx="0" cy="0"/>
          <a:chOff x="0" y="0"/>
          <a:chExt cx="0" cy="0"/>
        </a:xfrm>
      </p:grpSpPr>
      <p:sp>
        <p:nvSpPr>
          <p:cNvPr id="1822" name="Google Shape;1822;p43"/>
          <p:cNvSpPr txBox="1">
            <a:spLocks noGrp="1"/>
          </p:cNvSpPr>
          <p:nvPr>
            <p:ph type="title"/>
          </p:nvPr>
        </p:nvSpPr>
        <p:spPr>
          <a:xfrm>
            <a:off x="1872150" y="716890"/>
            <a:ext cx="5399700" cy="63772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Admin workflow</a:t>
            </a:r>
            <a:endParaRPr sz="3200"/>
          </a:p>
        </p:txBody>
      </p:sp>
      <p:pic>
        <p:nvPicPr>
          <p:cNvPr id="3" name="Picture 2" descr="A diagram of a company&#10;&#10;Description automatically generated">
            <a:extLst>
              <a:ext uri="{FF2B5EF4-FFF2-40B4-BE49-F238E27FC236}">
                <a16:creationId xmlns:a16="http://schemas.microsoft.com/office/drawing/2014/main" id="{F5EB8E8D-3F33-5612-D8D8-488605E43D69}"/>
              </a:ext>
            </a:extLst>
          </p:cNvPr>
          <p:cNvPicPr>
            <a:picLocks noChangeAspect="1"/>
          </p:cNvPicPr>
          <p:nvPr/>
        </p:nvPicPr>
        <p:blipFill>
          <a:blip r:embed="rId3"/>
          <a:stretch>
            <a:fillRect/>
          </a:stretch>
        </p:blipFill>
        <p:spPr>
          <a:xfrm>
            <a:off x="2491264" y="1438655"/>
            <a:ext cx="4161472" cy="2987955"/>
          </a:xfrm>
          <a:prstGeom prst="rect">
            <a:avLst/>
          </a:prstGeom>
        </p:spPr>
      </p:pic>
    </p:spTree>
    <p:extLst>
      <p:ext uri="{BB962C8B-B14F-4D97-AF65-F5344CB8AC3E}">
        <p14:creationId xmlns:p14="http://schemas.microsoft.com/office/powerpoint/2010/main" val="3394845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7"/>
        <p:cNvGrpSpPr/>
        <p:nvPr/>
      </p:nvGrpSpPr>
      <p:grpSpPr>
        <a:xfrm>
          <a:off x="0" y="0"/>
          <a:ext cx="0" cy="0"/>
          <a:chOff x="0" y="0"/>
          <a:chExt cx="0" cy="0"/>
        </a:xfrm>
      </p:grpSpPr>
      <p:sp>
        <p:nvSpPr>
          <p:cNvPr id="1828" name="Google Shape;182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Login Page</a:t>
            </a:r>
            <a:endParaRPr/>
          </a:p>
        </p:txBody>
      </p:sp>
      <p:pic>
        <p:nvPicPr>
          <p:cNvPr id="7" name="Picture 6" descr="A screen shot of a sign in&#10;&#10;Description automatically generated">
            <a:extLst>
              <a:ext uri="{FF2B5EF4-FFF2-40B4-BE49-F238E27FC236}">
                <a16:creationId xmlns:a16="http://schemas.microsoft.com/office/drawing/2014/main" id="{41B56B52-9D90-FA2D-3656-AFF6DB846625}"/>
              </a:ext>
            </a:extLst>
          </p:cNvPr>
          <p:cNvPicPr>
            <a:picLocks noChangeAspect="1"/>
          </p:cNvPicPr>
          <p:nvPr/>
        </p:nvPicPr>
        <p:blipFill>
          <a:blip r:embed="rId3"/>
          <a:stretch>
            <a:fillRect/>
          </a:stretch>
        </p:blipFill>
        <p:spPr>
          <a:xfrm>
            <a:off x="472737" y="1241329"/>
            <a:ext cx="4794948" cy="2750548"/>
          </a:xfrm>
          <a:prstGeom prst="rect">
            <a:avLst/>
          </a:prstGeom>
        </p:spPr>
      </p:pic>
      <p:sp>
        <p:nvSpPr>
          <p:cNvPr id="3" name="TextBox 2">
            <a:extLst>
              <a:ext uri="{FF2B5EF4-FFF2-40B4-BE49-F238E27FC236}">
                <a16:creationId xmlns:a16="http://schemas.microsoft.com/office/drawing/2014/main" id="{37D88304-F134-2728-60B7-203C4F400DD6}"/>
              </a:ext>
            </a:extLst>
          </p:cNvPr>
          <p:cNvSpPr txBox="1"/>
          <p:nvPr/>
        </p:nvSpPr>
        <p:spPr>
          <a:xfrm>
            <a:off x="6911162" y="134679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2" name="TextBox 1">
            <a:extLst>
              <a:ext uri="{FF2B5EF4-FFF2-40B4-BE49-F238E27FC236}">
                <a16:creationId xmlns:a16="http://schemas.microsoft.com/office/drawing/2014/main" id="{9E6C7F17-1B4E-10EC-E4C1-6DDCCDA9E01D}"/>
              </a:ext>
            </a:extLst>
          </p:cNvPr>
          <p:cNvSpPr txBox="1"/>
          <p:nvPr/>
        </p:nvSpPr>
        <p:spPr>
          <a:xfrm>
            <a:off x="5440655" y="1354980"/>
            <a:ext cx="2983345" cy="2246769"/>
          </a:xfrm>
          <a:prstGeom prst="rect">
            <a:avLst/>
          </a:prstGeom>
          <a:noFill/>
        </p:spPr>
        <p:txBody>
          <a:bodyPr wrap="square" rtlCol="0">
            <a:spAutoFit/>
          </a:bodyPr>
          <a:lstStyle/>
          <a:p>
            <a:pPr marL="285750" indent="-285750">
              <a:buClr>
                <a:schemeClr val="tx1"/>
              </a:buClr>
              <a:buFont typeface="Courier New" panose="02070309020205020404" pitchFamily="49" charset="0"/>
              <a:buChar char="o"/>
            </a:pPr>
            <a:r>
              <a:rPr lang="en-US" dirty="0">
                <a:solidFill>
                  <a:schemeClr val="tx1"/>
                </a:solidFill>
                <a:latin typeface="+mj-lt"/>
              </a:rPr>
              <a:t>This is the Login Page of our Cinema Booking System.</a:t>
            </a:r>
          </a:p>
          <a:p>
            <a:pPr marL="285750" indent="-285750">
              <a:buClr>
                <a:schemeClr val="tx1"/>
              </a:buClr>
              <a:buFont typeface="Courier New" panose="02070309020205020404" pitchFamily="49" charset="0"/>
              <a:buChar char="o"/>
            </a:pPr>
            <a:endParaRPr lang="en-US" dirty="0">
              <a:solidFill>
                <a:schemeClr val="tx1"/>
              </a:solidFill>
              <a:latin typeface="+mj-lt"/>
            </a:endParaRPr>
          </a:p>
          <a:p>
            <a:pPr marL="285750" indent="-285750">
              <a:buClr>
                <a:schemeClr val="tx1"/>
              </a:buClr>
              <a:buFont typeface="Courier New" panose="02070309020205020404" pitchFamily="49" charset="0"/>
              <a:buChar char="o"/>
            </a:pPr>
            <a:r>
              <a:rPr lang="en-US" dirty="0">
                <a:solidFill>
                  <a:schemeClr val="tx1"/>
                </a:solidFill>
                <a:latin typeface="+mj-lt"/>
              </a:rPr>
              <a:t>It takes in the Username and Password of the customer to log into the system</a:t>
            </a:r>
          </a:p>
          <a:p>
            <a:pPr marL="285750" indent="-285750">
              <a:buClr>
                <a:schemeClr val="tx1"/>
              </a:buClr>
              <a:buFont typeface="Courier New" panose="02070309020205020404" pitchFamily="49" charset="0"/>
              <a:buChar char="o"/>
            </a:pPr>
            <a:endParaRPr lang="en-US" dirty="0">
              <a:solidFill>
                <a:schemeClr val="tx1"/>
              </a:solidFill>
              <a:latin typeface="+mj-lt"/>
            </a:endParaRPr>
          </a:p>
          <a:p>
            <a:pPr marL="285750" indent="-285750">
              <a:buClr>
                <a:schemeClr val="tx1"/>
              </a:buClr>
              <a:buFont typeface="Courier New" panose="02070309020205020404" pitchFamily="49" charset="0"/>
              <a:buChar char="o"/>
            </a:pPr>
            <a:r>
              <a:rPr lang="en-US" dirty="0">
                <a:solidFill>
                  <a:schemeClr val="tx1"/>
                </a:solidFill>
                <a:latin typeface="+mj-lt"/>
              </a:rPr>
              <a:t>If the username and password does not match, an error is seen</a:t>
            </a:r>
            <a:r>
              <a:rPr lang="en-US" dirty="0">
                <a:solidFill>
                  <a:schemeClr val="tx1"/>
                </a:solidFill>
              </a:rPr>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4"/>
        <p:cNvGrpSpPr/>
        <p:nvPr/>
      </p:nvGrpSpPr>
      <p:grpSpPr>
        <a:xfrm>
          <a:off x="0" y="0"/>
          <a:ext cx="0" cy="0"/>
          <a:chOff x="0" y="0"/>
          <a:chExt cx="0" cy="0"/>
        </a:xfrm>
      </p:grpSpPr>
      <p:sp>
        <p:nvSpPr>
          <p:cNvPr id="1835" name="Google Shape;1835;p45"/>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a:t>
            </a:r>
            <a:endParaRPr dirty="0"/>
          </a:p>
        </p:txBody>
      </p:sp>
      <p:sp>
        <p:nvSpPr>
          <p:cNvPr id="1836" name="Google Shape;1836;p45"/>
          <p:cNvSpPr txBox="1">
            <a:spLocks noGrp="1"/>
          </p:cNvSpPr>
          <p:nvPr>
            <p:ph type="subTitle" idx="1"/>
          </p:nvPr>
        </p:nvSpPr>
        <p:spPr>
          <a:xfrm>
            <a:off x="4687500" y="1185292"/>
            <a:ext cx="3743400" cy="2847262"/>
          </a:xfrm>
          <a:prstGeom prst="rect">
            <a:avLst/>
          </a:prstGeom>
        </p:spPr>
        <p:txBody>
          <a:bodyPr spcFirstLastPara="1" wrap="square" lIns="91425" tIns="91425" rIns="91425" bIns="91425" anchor="t" anchorCtr="0">
            <a:noAutofit/>
          </a:bodyPr>
          <a:lstStyle/>
          <a:p>
            <a:pPr marL="285750" indent="-285750">
              <a:buSzPts val="1100"/>
            </a:pPr>
            <a:r>
              <a:rPr lang="en-US" dirty="0"/>
              <a:t>The customer can upload his/her profile photo and edit personal details on their welcome page.</a:t>
            </a:r>
          </a:p>
          <a:p>
            <a:pPr marL="285750" indent="-285750">
              <a:buSzPts val="1100"/>
            </a:pPr>
            <a:endParaRPr lang="en-US" dirty="0"/>
          </a:p>
          <a:p>
            <a:pPr marL="285750" indent="-285750">
              <a:buSzPts val="1100"/>
            </a:pPr>
            <a:r>
              <a:rPr lang="en-US" dirty="0"/>
              <a:t>The customer can also view the old details and the new details that has been entered</a:t>
            </a:r>
          </a:p>
          <a:p>
            <a:pPr marL="0" indent="0">
              <a:buSzPts val="1100"/>
              <a:buNone/>
            </a:pPr>
            <a:endParaRPr lang="en-US" dirty="0"/>
          </a:p>
          <a:p>
            <a:pPr marL="285750" indent="-285750">
              <a:buSzPts val="1100"/>
            </a:pPr>
            <a:r>
              <a:rPr lang="en-US" dirty="0"/>
              <a:t>They can also View Films and View Bookings of the cinemas.</a:t>
            </a:r>
          </a:p>
          <a:p>
            <a:pPr marL="285750" indent="-285750">
              <a:buSzPts val="1100"/>
            </a:pPr>
            <a:endParaRPr dirty="0"/>
          </a:p>
        </p:txBody>
      </p:sp>
      <p:pic>
        <p:nvPicPr>
          <p:cNvPr id="5" name="Picture 4" descr="A screenshot of a computer&#10;&#10;Description automatically generated">
            <a:extLst>
              <a:ext uri="{FF2B5EF4-FFF2-40B4-BE49-F238E27FC236}">
                <a16:creationId xmlns:a16="http://schemas.microsoft.com/office/drawing/2014/main" id="{ED13DFDC-507E-5180-1C3F-B4CF65F52859}"/>
              </a:ext>
            </a:extLst>
          </p:cNvPr>
          <p:cNvPicPr>
            <a:picLocks noChangeAspect="1"/>
          </p:cNvPicPr>
          <p:nvPr/>
        </p:nvPicPr>
        <p:blipFill>
          <a:blip r:embed="rId3"/>
          <a:stretch>
            <a:fillRect/>
          </a:stretch>
        </p:blipFill>
        <p:spPr>
          <a:xfrm>
            <a:off x="548521" y="445024"/>
            <a:ext cx="3619437" cy="2163899"/>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65F43844-203E-DABE-523E-956C3DBC3938}"/>
              </a:ext>
            </a:extLst>
          </p:cNvPr>
          <p:cNvPicPr>
            <a:picLocks noChangeAspect="1"/>
          </p:cNvPicPr>
          <p:nvPr/>
        </p:nvPicPr>
        <p:blipFill>
          <a:blip r:embed="rId4"/>
          <a:stretch>
            <a:fillRect/>
          </a:stretch>
        </p:blipFill>
        <p:spPr>
          <a:xfrm>
            <a:off x="548521" y="2534576"/>
            <a:ext cx="3619437" cy="2163899"/>
          </a:xfrm>
          <a:prstGeom prst="rect">
            <a:avLst/>
          </a:prstGeom>
        </p:spPr>
      </p:pic>
    </p:spTree>
  </p:cSld>
  <p:clrMapOvr>
    <a:masterClrMapping/>
  </p:clrMapOvr>
</p:sld>
</file>

<file path=ppt/theme/theme1.xml><?xml version="1.0" encoding="utf-8"?>
<a:theme xmlns:a="http://schemas.openxmlformats.org/drawingml/2006/main" name="Public Policy Master's Degree by Slidesgo">
  <a:themeElements>
    <a:clrScheme name="Simple Light">
      <a:dk1>
        <a:srgbClr val="FFFFFF"/>
      </a:dk1>
      <a:lt1>
        <a:srgbClr val="140D0A"/>
      </a:lt1>
      <a:dk2>
        <a:srgbClr val="E1AD8B"/>
      </a:dk2>
      <a:lt2>
        <a:srgbClr val="966F55"/>
      </a:lt2>
      <a:accent1>
        <a:srgbClr val="CFB9A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TotalTime>
  <Words>708</Words>
  <Application>Microsoft Office PowerPoint</Application>
  <PresentationFormat>On-screen Show (16:9)</PresentationFormat>
  <Paragraphs>79</Paragraphs>
  <Slides>16</Slides>
  <Notes>16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Courier New</vt:lpstr>
      <vt:lpstr>Nunito Light</vt:lpstr>
      <vt:lpstr>Archivo</vt:lpstr>
      <vt:lpstr>Anaheim</vt:lpstr>
      <vt:lpstr>Söhne</vt:lpstr>
      <vt:lpstr>Bebas Neue</vt:lpstr>
      <vt:lpstr>Lato</vt:lpstr>
      <vt:lpstr>Poppins</vt:lpstr>
      <vt:lpstr>Arial</vt:lpstr>
      <vt:lpstr>Public Policy Master's Degree by Slidesgo</vt:lpstr>
      <vt:lpstr>Cinema Booking System</vt:lpstr>
      <vt:lpstr>Contents </vt:lpstr>
      <vt:lpstr>Introduction</vt:lpstr>
      <vt:lpstr>Key features</vt:lpstr>
      <vt:lpstr>Techstack</vt:lpstr>
      <vt:lpstr>Customer workflow</vt:lpstr>
      <vt:lpstr>Admin workflow</vt:lpstr>
      <vt:lpstr>Login Page</vt:lpstr>
      <vt:lpstr> </vt:lpstr>
      <vt:lpstr>The View films page gives access to all the movies that are available to book in the cinema theatre.  The customer can click on any movie and get details about it.  The ‘Book Now’ button leads to the cinema booking page</vt:lpstr>
      <vt:lpstr>This is the bookings page, where the customer can select the seats, date, time and the film to be booked.  The customer can also view the View History and Give Feedback on the experience.</vt:lpstr>
      <vt:lpstr>PowerPoint Presentation</vt:lpstr>
      <vt:lpstr>PowerPoint Presentation</vt:lpstr>
      <vt:lpstr>PowerPoint Presentation</vt:lpstr>
      <vt:lpstr>Java features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Cineme Booking System</dc:title>
  <dc:creator>Karthik Malasani</dc:creator>
  <cp:lastModifiedBy>Karthik Malasani</cp:lastModifiedBy>
  <cp:revision>35</cp:revision>
  <dcterms:modified xsi:type="dcterms:W3CDTF">2023-08-09T21:35:28Z</dcterms:modified>
</cp:coreProperties>
</file>